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3"/>
  </p:notesMasterIdLst>
  <p:sldIdLst>
    <p:sldId id="268" r:id="rId5"/>
    <p:sldId id="260" r:id="rId6"/>
    <p:sldId id="261" r:id="rId7"/>
    <p:sldId id="263" r:id="rId8"/>
    <p:sldId id="264" r:id="rId9"/>
    <p:sldId id="265" r:id="rId10"/>
    <p:sldId id="266" r:id="rId11"/>
    <p:sldId id="267"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20E936-392F-F26C-BECD-B13C9409D6DC}" name="Shosanya, Stephanie" initials="SS" userId="S::stephanie.shosanya@cookcountyhealth.org::5f6cb234-3345-43dd-8d47-9d39b4060dc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CCEC"/>
    <a:srgbClr val="485CC7"/>
    <a:srgbClr val="FFFFFF"/>
    <a:srgbClr val="FFBF00"/>
    <a:srgbClr val="0070FF"/>
    <a:srgbClr val="00B0F0"/>
    <a:srgbClr val="6CC24A"/>
    <a:srgbClr val="F6DD00"/>
    <a:srgbClr val="F65C87"/>
    <a:srgbClr val="E73C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8AB164-C195-4EEA-A094-922D87FF8907}" v="25" dt="2024-03-15T12:03:52.013"/>
    <p1510:client id="{2DD5B551-3B27-4645-B702-417C023B122A}" v="287" dt="2024-03-14T17:44:40.60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
          <a:latin typeface="Source Sans Pro"/>
          <a:ea typeface="Source Sans Pro"/>
          <a:cs typeface="Source Sans Pro"/>
        </a:font>
        <a:srgbClr val="49494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EFA"/>
          </a:solidFill>
        </a:fill>
      </a:tcStyle>
    </a:wholeTbl>
    <a:band2H>
      <a:tcTxStyle/>
      <a:tcStyle>
        <a:tcBdr/>
        <a:fill>
          <a:solidFill>
            <a:srgbClr val="E7E8FD"/>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Source Sans Pro"/>
          <a:ea typeface="Source Sans Pro"/>
          <a:cs typeface="Source Sans Pro"/>
        </a:font>
        <a:srgbClr val="49494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AD1"/>
          </a:solidFill>
        </a:fill>
      </a:tcStyle>
    </a:wholeTbl>
    <a:band2H>
      <a:tcTxStyle/>
      <a:tcStyle>
        <a:tcBdr/>
        <a:fill>
          <a:solidFill>
            <a:srgbClr val="FFE6EA"/>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Source Sans Pro"/>
          <a:ea typeface="Source Sans Pro"/>
          <a:cs typeface="Source Sans Pro"/>
        </a:font>
        <a:srgbClr val="49494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FE7"/>
          </a:solidFill>
        </a:fill>
      </a:tcStyle>
    </a:wholeTbl>
    <a:band2H>
      <a:tcTxStyle/>
      <a:tcStyle>
        <a:tcBdr/>
        <a:fill>
          <a:solidFill>
            <a:srgbClr val="E7E8F3"/>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
          <a:latin typeface="Source Sans Pro"/>
          <a:ea typeface="Source Sans Pro"/>
          <a:cs typeface="Source Sans Pr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50800" cap="flat">
              <a:solidFill>
                <a:srgbClr val="49494B"/>
              </a:solidFill>
              <a:prstDash val="solid"/>
              <a:round/>
            </a:ln>
          </a:top>
          <a:bottom>
            <a:ln w="25400" cap="flat">
              <a:solidFill>
                <a:srgbClr val="49494B"/>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Source Sans Pro"/>
          <a:ea typeface="Source Sans Pro"/>
          <a:cs typeface="Source Sans Pro"/>
        </a:font>
        <a:srgbClr val="FFFFFF"/>
      </a:tcTxStyle>
      <a:tcStyle>
        <a:tcBdr>
          <a:left>
            <a:ln w="12700" cap="flat">
              <a:noFill/>
              <a:miter lim="400000"/>
            </a:ln>
          </a:left>
          <a:right>
            <a:ln w="12700" cap="flat">
              <a:noFill/>
              <a:miter lim="400000"/>
            </a:ln>
          </a:right>
          <a:top>
            <a:ln w="25400" cap="flat">
              <a:solidFill>
                <a:srgbClr val="49494B"/>
              </a:solidFill>
              <a:prstDash val="solid"/>
              <a:round/>
            </a:ln>
          </a:top>
          <a:bottom>
            <a:ln w="25400" cap="flat">
              <a:solidFill>
                <a:srgbClr val="49494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Source Sans Pro"/>
          <a:ea typeface="Source Sans Pro"/>
          <a:cs typeface="Source Sans Pro"/>
        </a:font>
        <a:srgbClr val="49494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CECE"/>
          </a:solidFill>
        </a:fill>
      </a:tcStyle>
    </a:wholeTbl>
    <a:band2H>
      <a:tcTxStyle/>
      <a:tcStyle>
        <a:tcBdr/>
        <a:fill>
          <a:solidFill>
            <a:srgbClr val="E8E8E8"/>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9494B"/>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9494B"/>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9494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781" autoAdjust="0"/>
    <p:restoredTop sz="60752" autoAdjust="0"/>
  </p:normalViewPr>
  <p:slideViewPr>
    <p:cSldViewPr snapToGrid="0">
      <p:cViewPr varScale="1">
        <p:scale>
          <a:sx n="50" d="100"/>
          <a:sy n="50" d="100"/>
        </p:scale>
        <p:origin x="604" y="44"/>
      </p:cViewPr>
      <p:guideLst/>
    </p:cSldViewPr>
  </p:slideViewPr>
  <p:notesTextViewPr>
    <p:cViewPr>
      <p:scale>
        <a:sx n="1" d="1"/>
        <a:sy n="1" d="1"/>
      </p:scale>
      <p:origin x="0" y="-1356"/>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298AB164-C195-4EEA-A094-922D87FF8907}"/>
    <pc:docChg chg="undo custSel addSld delSld modSld">
      <pc:chgData name="Smith, Christopher" userId="55859027-47ff-4ec1-a263-656b30aeb6f0" providerId="ADAL" clId="{298AB164-C195-4EEA-A094-922D87FF8907}" dt="2024-03-15T12:03:30.946" v="975" actId="255"/>
      <pc:docMkLst>
        <pc:docMk/>
      </pc:docMkLst>
      <pc:sldChg chg="modSp mod modAnim">
        <pc:chgData name="Smith, Christopher" userId="55859027-47ff-4ec1-a263-656b30aeb6f0" providerId="ADAL" clId="{298AB164-C195-4EEA-A094-922D87FF8907}" dt="2024-03-14T00:31:20.988" v="777" actId="20577"/>
        <pc:sldMkLst>
          <pc:docMk/>
          <pc:sldMk cId="1720150271" sldId="260"/>
        </pc:sldMkLst>
        <pc:spChg chg="mod">
          <ac:chgData name="Smith, Christopher" userId="55859027-47ff-4ec1-a263-656b30aeb6f0" providerId="ADAL" clId="{298AB164-C195-4EEA-A094-922D87FF8907}" dt="2024-03-14T00:31:20.988" v="777" actId="20577"/>
          <ac:spMkLst>
            <pc:docMk/>
            <pc:sldMk cId="1720150271" sldId="260"/>
            <ac:spMk id="32" creationId="{B0FE8348-C504-E3C7-B4CF-886019D66E63}"/>
          </ac:spMkLst>
        </pc:spChg>
        <pc:spChg chg="mod">
          <ac:chgData name="Smith, Christopher" userId="55859027-47ff-4ec1-a263-656b30aeb6f0" providerId="ADAL" clId="{298AB164-C195-4EEA-A094-922D87FF8907}" dt="2024-03-14T00:30:53.882" v="776" actId="20577"/>
          <ac:spMkLst>
            <pc:docMk/>
            <pc:sldMk cId="1720150271" sldId="260"/>
            <ac:spMk id="45" creationId="{7A7677BA-8B49-9D88-AE64-BEAAF07E9C71}"/>
          </ac:spMkLst>
        </pc:spChg>
      </pc:sldChg>
      <pc:sldChg chg="modSp mod modAnim">
        <pc:chgData name="Smith, Christopher" userId="55859027-47ff-4ec1-a263-656b30aeb6f0" providerId="ADAL" clId="{298AB164-C195-4EEA-A094-922D87FF8907}" dt="2024-03-14T00:24:14.659" v="748" actId="20577"/>
        <pc:sldMkLst>
          <pc:docMk/>
          <pc:sldMk cId="2019519742" sldId="261"/>
        </pc:sldMkLst>
        <pc:spChg chg="mod">
          <ac:chgData name="Smith, Christopher" userId="55859027-47ff-4ec1-a263-656b30aeb6f0" providerId="ADAL" clId="{298AB164-C195-4EEA-A094-922D87FF8907}" dt="2024-03-14T00:24:14.659" v="748" actId="20577"/>
          <ac:spMkLst>
            <pc:docMk/>
            <pc:sldMk cId="2019519742" sldId="261"/>
            <ac:spMk id="9" creationId="{BA41DEED-BF8A-1874-8CC9-B7316C4A423F}"/>
          </ac:spMkLst>
        </pc:spChg>
        <pc:spChg chg="mod">
          <ac:chgData name="Smith, Christopher" userId="55859027-47ff-4ec1-a263-656b30aeb6f0" providerId="ADAL" clId="{298AB164-C195-4EEA-A094-922D87FF8907}" dt="2024-03-14T00:24:11.219" v="745" actId="20577"/>
          <ac:spMkLst>
            <pc:docMk/>
            <pc:sldMk cId="2019519742" sldId="261"/>
            <ac:spMk id="13" creationId="{7F7F1DF9-519F-0EE1-EE21-AC434870C009}"/>
          </ac:spMkLst>
        </pc:spChg>
        <pc:spChg chg="mod">
          <ac:chgData name="Smith, Christopher" userId="55859027-47ff-4ec1-a263-656b30aeb6f0" providerId="ADAL" clId="{298AB164-C195-4EEA-A094-922D87FF8907}" dt="2024-03-14T00:24:04.322" v="730"/>
          <ac:spMkLst>
            <pc:docMk/>
            <pc:sldMk cId="2019519742" sldId="261"/>
            <ac:spMk id="14" creationId="{CFF5ABFF-6F59-8A22-1DBB-48BE6913958F}"/>
          </ac:spMkLst>
        </pc:spChg>
      </pc:sldChg>
      <pc:sldChg chg="addSp delSp modSp mod modAnim delCm">
        <pc:chgData name="Smith, Christopher" userId="55859027-47ff-4ec1-a263-656b30aeb6f0" providerId="ADAL" clId="{298AB164-C195-4EEA-A094-922D87FF8907}" dt="2024-03-14T00:30:24.119" v="765"/>
        <pc:sldMkLst>
          <pc:docMk/>
          <pc:sldMk cId="1505946810" sldId="263"/>
        </pc:sldMkLst>
        <pc:spChg chg="add mod">
          <ac:chgData name="Smith, Christopher" userId="55859027-47ff-4ec1-a263-656b30aeb6f0" providerId="ADAL" clId="{298AB164-C195-4EEA-A094-922D87FF8907}" dt="2024-03-14T00:25:06.651" v="763" actId="1037"/>
          <ac:spMkLst>
            <pc:docMk/>
            <pc:sldMk cId="1505946810" sldId="263"/>
            <ac:spMk id="6" creationId="{A6873A08-B0E8-C49B-4E2A-53B85823D71D}"/>
          </ac:spMkLst>
        </pc:spChg>
        <pc:spChg chg="mod">
          <ac:chgData name="Smith, Christopher" userId="55859027-47ff-4ec1-a263-656b30aeb6f0" providerId="ADAL" clId="{298AB164-C195-4EEA-A094-922D87FF8907}" dt="2024-03-14T00:20:35.976" v="666" actId="20577"/>
          <ac:spMkLst>
            <pc:docMk/>
            <pc:sldMk cId="1505946810" sldId="263"/>
            <ac:spMk id="8" creationId="{5E9150E2-AE80-6468-B1D7-CB1C5B720EEE}"/>
          </ac:spMkLst>
        </pc:spChg>
        <pc:spChg chg="mod">
          <ac:chgData name="Smith, Christopher" userId="55859027-47ff-4ec1-a263-656b30aeb6f0" providerId="ADAL" clId="{298AB164-C195-4EEA-A094-922D87FF8907}" dt="2024-03-14T00:18:00.914" v="546" actId="20577"/>
          <ac:spMkLst>
            <pc:docMk/>
            <pc:sldMk cId="1505946810" sldId="263"/>
            <ac:spMk id="12" creationId="{1B0125E3-3FB7-7C96-7105-487DFB9DFC6C}"/>
          </ac:spMkLst>
        </pc:spChg>
        <pc:spChg chg="mod">
          <ac:chgData name="Smith, Christopher" userId="55859027-47ff-4ec1-a263-656b30aeb6f0" providerId="ADAL" clId="{298AB164-C195-4EEA-A094-922D87FF8907}" dt="2024-03-14T00:19:24.188" v="637" actId="20577"/>
          <ac:spMkLst>
            <pc:docMk/>
            <pc:sldMk cId="1505946810" sldId="263"/>
            <ac:spMk id="13" creationId="{CB6CE965-2E81-E5D0-A84C-2BF3070E5565}"/>
          </ac:spMkLst>
        </pc:spChg>
        <pc:spChg chg="mod">
          <ac:chgData name="Smith, Christopher" userId="55859027-47ff-4ec1-a263-656b30aeb6f0" providerId="ADAL" clId="{298AB164-C195-4EEA-A094-922D87FF8907}" dt="2024-03-14T00:22:12.115" v="695" actId="20577"/>
          <ac:spMkLst>
            <pc:docMk/>
            <pc:sldMk cId="1505946810" sldId="263"/>
            <ac:spMk id="14" creationId="{3CE7AC1E-8DF6-FA4F-E2A6-6AB912E121FD}"/>
          </ac:spMkLst>
        </pc:spChg>
        <pc:spChg chg="mod">
          <ac:chgData name="Smith, Christopher" userId="55859027-47ff-4ec1-a263-656b30aeb6f0" providerId="ADAL" clId="{298AB164-C195-4EEA-A094-922D87FF8907}" dt="2024-03-13T23:34:09.509" v="283" actId="20577"/>
          <ac:spMkLst>
            <pc:docMk/>
            <pc:sldMk cId="1505946810" sldId="263"/>
            <ac:spMk id="17" creationId="{0D14F3B8-1C5A-2AB5-0E2E-A96CFA4CB770}"/>
          </ac:spMkLst>
        </pc:spChg>
        <pc:spChg chg="mod">
          <ac:chgData name="Smith, Christopher" userId="55859027-47ff-4ec1-a263-656b30aeb6f0" providerId="ADAL" clId="{298AB164-C195-4EEA-A094-922D87FF8907}" dt="2024-03-14T00:20:49.179" v="667" actId="20577"/>
          <ac:spMkLst>
            <pc:docMk/>
            <pc:sldMk cId="1505946810" sldId="263"/>
            <ac:spMk id="23" creationId="{012888DD-1D08-498D-A27F-848AD18185D4}"/>
          </ac:spMkLst>
        </pc:spChg>
        <pc:spChg chg="mod">
          <ac:chgData name="Smith, Christopher" userId="55859027-47ff-4ec1-a263-656b30aeb6f0" providerId="ADAL" clId="{298AB164-C195-4EEA-A094-922D87FF8907}" dt="2024-03-13T23:29:39.308" v="237" actId="20577"/>
          <ac:spMkLst>
            <pc:docMk/>
            <pc:sldMk cId="1505946810" sldId="263"/>
            <ac:spMk id="24" creationId="{1553E94F-0C39-4892-CEE9-C80385EA7008}"/>
          </ac:spMkLst>
        </pc:spChg>
        <pc:spChg chg="mod">
          <ac:chgData name="Smith, Christopher" userId="55859027-47ff-4ec1-a263-656b30aeb6f0" providerId="ADAL" clId="{298AB164-C195-4EEA-A094-922D87FF8907}" dt="2024-03-14T00:21:38.419" v="668" actId="20577"/>
          <ac:spMkLst>
            <pc:docMk/>
            <pc:sldMk cId="1505946810" sldId="263"/>
            <ac:spMk id="25" creationId="{6AEF1C1A-A47D-5A8C-DDF7-8C40503C3A10}"/>
          </ac:spMkLst>
        </pc:spChg>
        <pc:spChg chg="mod">
          <ac:chgData name="Smith, Christopher" userId="55859027-47ff-4ec1-a263-656b30aeb6f0" providerId="ADAL" clId="{298AB164-C195-4EEA-A094-922D87FF8907}" dt="2024-03-14T00:21:51.300" v="671" actId="20577"/>
          <ac:spMkLst>
            <pc:docMk/>
            <pc:sldMk cId="1505946810" sldId="263"/>
            <ac:spMk id="26" creationId="{40CB0CD7-EC05-DEB3-BBAE-40AAA27C6344}"/>
          </ac:spMkLst>
        </pc:spChg>
        <pc:spChg chg="mod">
          <ac:chgData name="Smith, Christopher" userId="55859027-47ff-4ec1-a263-656b30aeb6f0" providerId="ADAL" clId="{298AB164-C195-4EEA-A094-922D87FF8907}" dt="2024-03-14T00:21:57.587" v="672" actId="20577"/>
          <ac:spMkLst>
            <pc:docMk/>
            <pc:sldMk cId="1505946810" sldId="263"/>
            <ac:spMk id="27" creationId="{7B3E6BAF-E973-006A-91DA-65F0D41071E7}"/>
          </ac:spMkLst>
        </pc:spChg>
        <pc:spChg chg="mod">
          <ac:chgData name="Smith, Christopher" userId="55859027-47ff-4ec1-a263-656b30aeb6f0" providerId="ADAL" clId="{298AB164-C195-4EEA-A094-922D87FF8907}" dt="2024-03-13T23:30:57.212" v="277" actId="164"/>
          <ac:spMkLst>
            <pc:docMk/>
            <pc:sldMk cId="1505946810" sldId="263"/>
            <ac:spMk id="28" creationId="{CD5B90D6-DB20-7FA0-D986-F3C0958252BC}"/>
          </ac:spMkLst>
        </pc:spChg>
        <pc:spChg chg="mod">
          <ac:chgData name="Smith, Christopher" userId="55859027-47ff-4ec1-a263-656b30aeb6f0" providerId="ADAL" clId="{298AB164-C195-4EEA-A094-922D87FF8907}" dt="2024-03-13T23:30:57.212" v="277" actId="164"/>
          <ac:spMkLst>
            <pc:docMk/>
            <pc:sldMk cId="1505946810" sldId="263"/>
            <ac:spMk id="29" creationId="{E9CFC283-9344-AC26-A05F-946AD10F54EF}"/>
          </ac:spMkLst>
        </pc:spChg>
        <pc:spChg chg="mod">
          <ac:chgData name="Smith, Christopher" userId="55859027-47ff-4ec1-a263-656b30aeb6f0" providerId="ADAL" clId="{298AB164-C195-4EEA-A094-922D87FF8907}" dt="2024-03-14T00:23:36.237" v="728" actId="20577"/>
          <ac:spMkLst>
            <pc:docMk/>
            <pc:sldMk cId="1505946810" sldId="263"/>
            <ac:spMk id="30" creationId="{C6092B26-B951-2AE1-49AB-637AC2110E65}"/>
          </ac:spMkLst>
        </pc:spChg>
        <pc:spChg chg="del mod">
          <ac:chgData name="Smith, Christopher" userId="55859027-47ff-4ec1-a263-656b30aeb6f0" providerId="ADAL" clId="{298AB164-C195-4EEA-A094-922D87FF8907}" dt="2024-03-13T23:30:39.662" v="274" actId="478"/>
          <ac:spMkLst>
            <pc:docMk/>
            <pc:sldMk cId="1505946810" sldId="263"/>
            <ac:spMk id="31" creationId="{B9F653A9-E47F-027B-480E-12430358B58E}"/>
          </ac:spMkLst>
        </pc:spChg>
        <pc:grpChg chg="add mod">
          <ac:chgData name="Smith, Christopher" userId="55859027-47ff-4ec1-a263-656b30aeb6f0" providerId="ADAL" clId="{298AB164-C195-4EEA-A094-922D87FF8907}" dt="2024-03-13T23:30:51.275" v="275" actId="164"/>
          <ac:grpSpMkLst>
            <pc:docMk/>
            <pc:sldMk cId="1505946810" sldId="263"/>
            <ac:grpSpMk id="3" creationId="{9974E70C-2939-A0F3-F0C6-D73E692A0E8C}"/>
          </ac:grpSpMkLst>
        </pc:grpChg>
        <pc:grpChg chg="add mod">
          <ac:chgData name="Smith, Christopher" userId="55859027-47ff-4ec1-a263-656b30aeb6f0" providerId="ADAL" clId="{298AB164-C195-4EEA-A094-922D87FF8907}" dt="2024-03-13T23:30:54.179" v="276" actId="164"/>
          <ac:grpSpMkLst>
            <pc:docMk/>
            <pc:sldMk cId="1505946810" sldId="263"/>
            <ac:grpSpMk id="4" creationId="{50DDDDBE-0DED-C4FB-45C0-8A2EA562202F}"/>
          </ac:grpSpMkLst>
        </pc:grpChg>
        <pc:grpChg chg="add mod">
          <ac:chgData name="Smith, Christopher" userId="55859027-47ff-4ec1-a263-656b30aeb6f0" providerId="ADAL" clId="{298AB164-C195-4EEA-A094-922D87FF8907}" dt="2024-03-13T23:30:57.212" v="277" actId="164"/>
          <ac:grpSpMkLst>
            <pc:docMk/>
            <pc:sldMk cId="1505946810" sldId="263"/>
            <ac:grpSpMk id="5" creationId="{1A17EF60-C89E-18B2-1ED1-5629BE6EDF7F}"/>
          </ac:grpSpMkLst>
        </pc:grpChg>
        <pc:extLst>
          <p:ext xmlns:p="http://schemas.openxmlformats.org/presentationml/2006/main" uri="{D6D511B9-2390-475A-947B-AFAB55BFBCF1}">
            <pc226:cmChg xmlns:pc226="http://schemas.microsoft.com/office/powerpoint/2022/06/main/command" chg="del">
              <pc226:chgData name="Smith, Christopher" userId="55859027-47ff-4ec1-a263-656b30aeb6f0" providerId="ADAL" clId="{298AB164-C195-4EEA-A094-922D87FF8907}" dt="2024-03-13T23:25:04.903" v="0"/>
              <pc2:cmMkLst xmlns:pc2="http://schemas.microsoft.com/office/powerpoint/2019/9/main/command">
                <pc:docMk/>
                <pc:sldMk cId="1505946810" sldId="263"/>
                <pc2:cmMk id="{45E25474-47E1-42B6-956A-006CCA52BE16}"/>
              </pc2:cmMkLst>
            </pc226:cmChg>
          </p:ext>
        </pc:extLst>
      </pc:sldChg>
      <pc:sldChg chg="addSp delSp modSp add mod modNotesTx">
        <pc:chgData name="Smith, Christopher" userId="55859027-47ff-4ec1-a263-656b30aeb6f0" providerId="ADAL" clId="{298AB164-C195-4EEA-A094-922D87FF8907}" dt="2024-03-15T12:03:30.946" v="975" actId="255"/>
        <pc:sldMkLst>
          <pc:docMk/>
          <pc:sldMk cId="1979855891" sldId="264"/>
        </pc:sldMkLst>
        <pc:spChg chg="add del">
          <ac:chgData name="Smith, Christopher" userId="55859027-47ff-4ec1-a263-656b30aeb6f0" providerId="ADAL" clId="{298AB164-C195-4EEA-A094-922D87FF8907}" dt="2024-03-14T00:31:58.437" v="779" actId="478"/>
          <ac:spMkLst>
            <pc:docMk/>
            <pc:sldMk cId="1979855891" sldId="264"/>
            <ac:spMk id="11" creationId="{36BDAC80-0023-CF9F-B3C9-7E3D05F8D574}"/>
          </ac:spMkLst>
        </pc:spChg>
        <pc:spChg chg="mod topLvl">
          <ac:chgData name="Smith, Christopher" userId="55859027-47ff-4ec1-a263-656b30aeb6f0" providerId="ADAL" clId="{298AB164-C195-4EEA-A094-922D87FF8907}" dt="2024-03-14T02:32:46.903" v="854" actId="555"/>
          <ac:spMkLst>
            <pc:docMk/>
            <pc:sldMk cId="1979855891" sldId="264"/>
            <ac:spMk id="12" creationId="{1B0125E3-3FB7-7C96-7105-487DFB9DFC6C}"/>
          </ac:spMkLst>
        </pc:spChg>
        <pc:spChg chg="mod topLvl">
          <ac:chgData name="Smith, Christopher" userId="55859027-47ff-4ec1-a263-656b30aeb6f0" providerId="ADAL" clId="{298AB164-C195-4EEA-A094-922D87FF8907}" dt="2024-03-14T00:51:04.020" v="845" actId="1076"/>
          <ac:spMkLst>
            <pc:docMk/>
            <pc:sldMk cId="1979855891" sldId="264"/>
            <ac:spMk id="13" creationId="{CB6CE965-2E81-E5D0-A84C-2BF3070E5565}"/>
          </ac:spMkLst>
        </pc:spChg>
        <pc:spChg chg="mod ord topLvl">
          <ac:chgData name="Smith, Christopher" userId="55859027-47ff-4ec1-a263-656b30aeb6f0" providerId="ADAL" clId="{298AB164-C195-4EEA-A094-922D87FF8907}" dt="2024-03-14T02:32:46.903" v="854" actId="555"/>
          <ac:spMkLst>
            <pc:docMk/>
            <pc:sldMk cId="1979855891" sldId="264"/>
            <ac:spMk id="14" creationId="{3CE7AC1E-8DF6-FA4F-E2A6-6AB912E121FD}"/>
          </ac:spMkLst>
        </pc:spChg>
        <pc:spChg chg="mod">
          <ac:chgData name="Smith, Christopher" userId="55859027-47ff-4ec1-a263-656b30aeb6f0" providerId="ADAL" clId="{298AB164-C195-4EEA-A094-922D87FF8907}" dt="2024-03-13T23:34:27.076" v="322" actId="20577"/>
          <ac:spMkLst>
            <pc:docMk/>
            <pc:sldMk cId="1979855891" sldId="264"/>
            <ac:spMk id="17" creationId="{0D14F3B8-1C5A-2AB5-0E2E-A96CFA4CB770}"/>
          </ac:spMkLst>
        </pc:spChg>
        <pc:spChg chg="mod">
          <ac:chgData name="Smith, Christopher" userId="55859027-47ff-4ec1-a263-656b30aeb6f0" providerId="ADAL" clId="{298AB164-C195-4EEA-A094-922D87FF8907}" dt="2024-03-13T23:34:43.436" v="324" actId="20577"/>
          <ac:spMkLst>
            <pc:docMk/>
            <pc:sldMk cId="1979855891" sldId="264"/>
            <ac:spMk id="18" creationId="{134C4AB5-A0C8-9DBC-7307-E30872BD1F2C}"/>
          </ac:spMkLst>
        </pc:spChg>
        <pc:spChg chg="mod">
          <ac:chgData name="Smith, Christopher" userId="55859027-47ff-4ec1-a263-656b30aeb6f0" providerId="ADAL" clId="{298AB164-C195-4EEA-A094-922D87FF8907}" dt="2024-03-13T23:34:52.460" v="326" actId="20577"/>
          <ac:spMkLst>
            <pc:docMk/>
            <pc:sldMk cId="1979855891" sldId="264"/>
            <ac:spMk id="20" creationId="{7453F40F-45C3-A843-2E79-71C20B2474AE}"/>
          </ac:spMkLst>
        </pc:spChg>
        <pc:spChg chg="add mod">
          <ac:chgData name="Smith, Christopher" userId="55859027-47ff-4ec1-a263-656b30aeb6f0" providerId="ADAL" clId="{298AB164-C195-4EEA-A094-922D87FF8907}" dt="2024-03-14T02:59:49.953" v="954" actId="207"/>
          <ac:spMkLst>
            <pc:docMk/>
            <pc:sldMk cId="1979855891" sldId="264"/>
            <ac:spMk id="31" creationId="{0DC1CBC6-FD3C-BD7B-8A27-FC5F144E9A1D}"/>
          </ac:spMkLst>
        </pc:spChg>
        <pc:spChg chg="add mod">
          <ac:chgData name="Smith, Christopher" userId="55859027-47ff-4ec1-a263-656b30aeb6f0" providerId="ADAL" clId="{298AB164-C195-4EEA-A094-922D87FF8907}" dt="2024-03-14T03:00:45.949" v="970" actId="207"/>
          <ac:spMkLst>
            <pc:docMk/>
            <pc:sldMk cId="1979855891" sldId="264"/>
            <ac:spMk id="32" creationId="{B00EC6B9-840C-5F62-95C7-79DCEF82A2E4}"/>
          </ac:spMkLst>
        </pc:spChg>
        <pc:spChg chg="add mod">
          <ac:chgData name="Smith, Christopher" userId="55859027-47ff-4ec1-a263-656b30aeb6f0" providerId="ADAL" clId="{298AB164-C195-4EEA-A094-922D87FF8907}" dt="2024-03-14T02:59:26.220" v="936" actId="207"/>
          <ac:spMkLst>
            <pc:docMk/>
            <pc:sldMk cId="1979855891" sldId="264"/>
            <ac:spMk id="33" creationId="{DCDA38EB-DAD0-2A61-B009-73EFAD915137}"/>
          </ac:spMkLst>
        </pc:spChg>
        <pc:spChg chg="add mod">
          <ac:chgData name="Smith, Christopher" userId="55859027-47ff-4ec1-a263-656b30aeb6f0" providerId="ADAL" clId="{298AB164-C195-4EEA-A094-922D87FF8907}" dt="2024-03-14T00:39:44.261" v="823" actId="2085"/>
          <ac:spMkLst>
            <pc:docMk/>
            <pc:sldMk cId="1979855891" sldId="264"/>
            <ac:spMk id="34" creationId="{E0C18C61-2223-ED6D-C2FD-ADDD90F3D532}"/>
          </ac:spMkLst>
        </pc:spChg>
        <pc:grpChg chg="del">
          <ac:chgData name="Smith, Christopher" userId="55859027-47ff-4ec1-a263-656b30aeb6f0" providerId="ADAL" clId="{298AB164-C195-4EEA-A094-922D87FF8907}" dt="2024-03-13T23:34:51.509" v="325" actId="478"/>
          <ac:grpSpMkLst>
            <pc:docMk/>
            <pc:sldMk cId="1979855891" sldId="264"/>
            <ac:grpSpMk id="2" creationId="{8D940269-A8CB-C51D-85C3-5C3429394626}"/>
          </ac:grpSpMkLst>
        </pc:grpChg>
        <pc:grpChg chg="del mod">
          <ac:chgData name="Smith, Christopher" userId="55859027-47ff-4ec1-a263-656b30aeb6f0" providerId="ADAL" clId="{298AB164-C195-4EEA-A094-922D87FF8907}" dt="2024-03-13T23:35:06.660" v="331" actId="165"/>
          <ac:grpSpMkLst>
            <pc:docMk/>
            <pc:sldMk cId="1979855891" sldId="264"/>
            <ac:grpSpMk id="3" creationId="{9974E70C-2939-A0F3-F0C6-D73E692A0E8C}"/>
          </ac:grpSpMkLst>
        </pc:grpChg>
        <pc:grpChg chg="del mod">
          <ac:chgData name="Smith, Christopher" userId="55859027-47ff-4ec1-a263-656b30aeb6f0" providerId="ADAL" clId="{298AB164-C195-4EEA-A094-922D87FF8907}" dt="2024-03-13T23:34:59.819" v="330" actId="478"/>
          <ac:grpSpMkLst>
            <pc:docMk/>
            <pc:sldMk cId="1979855891" sldId="264"/>
            <ac:grpSpMk id="4" creationId="{50DDDDBE-0DED-C4FB-45C0-8A2EA562202F}"/>
          </ac:grpSpMkLst>
        </pc:grpChg>
        <pc:grpChg chg="del">
          <ac:chgData name="Smith, Christopher" userId="55859027-47ff-4ec1-a263-656b30aeb6f0" providerId="ADAL" clId="{298AB164-C195-4EEA-A094-922D87FF8907}" dt="2024-03-13T23:34:59.819" v="330" actId="478"/>
          <ac:grpSpMkLst>
            <pc:docMk/>
            <pc:sldMk cId="1979855891" sldId="264"/>
            <ac:grpSpMk id="5" creationId="{1A17EF60-C89E-18B2-1ED1-5629BE6EDF7F}"/>
          </ac:grpSpMkLst>
        </pc:grpChg>
        <pc:grpChg chg="del">
          <ac:chgData name="Smith, Christopher" userId="55859027-47ff-4ec1-a263-656b30aeb6f0" providerId="ADAL" clId="{298AB164-C195-4EEA-A094-922D87FF8907}" dt="2024-03-13T23:34:53.771" v="327" actId="478"/>
          <ac:grpSpMkLst>
            <pc:docMk/>
            <pc:sldMk cId="1979855891" sldId="264"/>
            <ac:grpSpMk id="15" creationId="{0D1FC658-851A-3676-0A1E-44DF8A6B2333}"/>
          </ac:grpSpMkLst>
        </pc:grpChg>
        <pc:grpChg chg="del">
          <ac:chgData name="Smith, Christopher" userId="55859027-47ff-4ec1-a263-656b30aeb6f0" providerId="ADAL" clId="{298AB164-C195-4EEA-A094-922D87FF8907}" dt="2024-03-13T23:34:51.509" v="325" actId="478"/>
          <ac:grpSpMkLst>
            <pc:docMk/>
            <pc:sldMk cId="1979855891" sldId="264"/>
            <ac:grpSpMk id="21" creationId="{4B94E97B-9E04-B087-2937-31E09B804D8A}"/>
          </ac:grpSpMkLst>
        </pc:grpChg>
        <pc:picChg chg="add del mod ord modCrop">
          <ac:chgData name="Smith, Christopher" userId="55859027-47ff-4ec1-a263-656b30aeb6f0" providerId="ADAL" clId="{298AB164-C195-4EEA-A094-922D87FF8907}" dt="2024-03-14T00:33:09.475" v="789" actId="478"/>
          <ac:picMkLst>
            <pc:docMk/>
            <pc:sldMk cId="1979855891" sldId="264"/>
            <ac:picMk id="10" creationId="{721B3F6B-0788-600D-73CB-A13193CA886B}"/>
          </ac:picMkLst>
        </pc:picChg>
        <pc:cxnChg chg="add mod">
          <ac:chgData name="Smith, Christopher" userId="55859027-47ff-4ec1-a263-656b30aeb6f0" providerId="ADAL" clId="{298AB164-C195-4EEA-A094-922D87FF8907}" dt="2024-03-14T02:32:46.903" v="854" actId="555"/>
          <ac:cxnSpMkLst>
            <pc:docMk/>
            <pc:sldMk cId="1979855891" sldId="264"/>
            <ac:cxnSpMk id="36" creationId="{3A8D35F4-398C-4112-9FD6-4D2E9BC4F041}"/>
          </ac:cxnSpMkLst>
        </pc:cxnChg>
        <pc:cxnChg chg="add mod">
          <ac:chgData name="Smith, Christopher" userId="55859027-47ff-4ec1-a263-656b30aeb6f0" providerId="ADAL" clId="{298AB164-C195-4EEA-A094-922D87FF8907}" dt="2024-03-14T00:51:04.020" v="845" actId="1076"/>
          <ac:cxnSpMkLst>
            <pc:docMk/>
            <pc:sldMk cId="1979855891" sldId="264"/>
            <ac:cxnSpMk id="37" creationId="{7F4E89EF-DE4F-7DEF-366B-44ED92EF5AF2}"/>
          </ac:cxnSpMkLst>
        </pc:cxnChg>
        <pc:cxnChg chg="add mod">
          <ac:chgData name="Smith, Christopher" userId="55859027-47ff-4ec1-a263-656b30aeb6f0" providerId="ADAL" clId="{298AB164-C195-4EEA-A094-922D87FF8907}" dt="2024-03-14T02:32:46.903" v="854" actId="555"/>
          <ac:cxnSpMkLst>
            <pc:docMk/>
            <pc:sldMk cId="1979855891" sldId="264"/>
            <ac:cxnSpMk id="42" creationId="{11D732BF-F67D-4FD4-E6E5-3877B3308F50}"/>
          </ac:cxnSpMkLst>
        </pc:cxnChg>
      </pc:sldChg>
      <pc:sldChg chg="del">
        <pc:chgData name="Smith, Christopher" userId="55859027-47ff-4ec1-a263-656b30aeb6f0" providerId="ADAL" clId="{298AB164-C195-4EEA-A094-922D87FF8907}" dt="2024-03-13T23:25:27.943" v="1" actId="47"/>
        <pc:sldMkLst>
          <pc:docMk/>
          <pc:sldMk cId="2962561598" sldId="264"/>
        </pc:sldMkLst>
      </pc:sldChg>
      <pc:sldChg chg="addSp delSp modSp add mod">
        <pc:chgData name="Smith, Christopher" userId="55859027-47ff-4ec1-a263-656b30aeb6f0" providerId="ADAL" clId="{298AB164-C195-4EEA-A094-922D87FF8907}" dt="2024-03-14T03:02:06.555" v="972" actId="478"/>
        <pc:sldMkLst>
          <pc:docMk/>
          <pc:sldMk cId="567547465" sldId="265"/>
        </pc:sldMkLst>
        <pc:spChg chg="mod ord topLvl">
          <ac:chgData name="Smith, Christopher" userId="55859027-47ff-4ec1-a263-656b30aeb6f0" providerId="ADAL" clId="{298AB164-C195-4EEA-A094-922D87FF8907}" dt="2024-03-14T02:34:28.519" v="862" actId="167"/>
          <ac:spMkLst>
            <pc:docMk/>
            <pc:sldMk cId="567547465" sldId="265"/>
            <ac:spMk id="3" creationId="{E80279C4-8018-CFD8-DAEA-E442CEA5C076}"/>
          </ac:spMkLst>
        </pc:spChg>
        <pc:spChg chg="mod ord topLvl">
          <ac:chgData name="Smith, Christopher" userId="55859027-47ff-4ec1-a263-656b30aeb6f0" providerId="ADAL" clId="{298AB164-C195-4EEA-A094-922D87FF8907}" dt="2024-03-14T02:34:28.519" v="862" actId="167"/>
          <ac:spMkLst>
            <pc:docMk/>
            <pc:sldMk cId="567547465" sldId="265"/>
            <ac:spMk id="4" creationId="{E4467C70-0D0C-3A7D-3A0F-4159FD734045}"/>
          </ac:spMkLst>
        </pc:spChg>
        <pc:spChg chg="mod ord topLvl">
          <ac:chgData name="Smith, Christopher" userId="55859027-47ff-4ec1-a263-656b30aeb6f0" providerId="ADAL" clId="{298AB164-C195-4EEA-A094-922D87FF8907}" dt="2024-03-14T02:34:44.335" v="864" actId="166"/>
          <ac:spMkLst>
            <pc:docMk/>
            <pc:sldMk cId="567547465" sldId="265"/>
            <ac:spMk id="5" creationId="{442422BF-3DCD-E60B-EFB7-5B5B1604EBBF}"/>
          </ac:spMkLst>
        </pc:spChg>
        <pc:spChg chg="add del mod">
          <ac:chgData name="Smith, Christopher" userId="55859027-47ff-4ec1-a263-656b30aeb6f0" providerId="ADAL" clId="{298AB164-C195-4EEA-A094-922D87FF8907}" dt="2024-03-14T03:02:06.555" v="972" actId="478"/>
          <ac:spMkLst>
            <pc:docMk/>
            <pc:sldMk cId="567547465" sldId="265"/>
            <ac:spMk id="6" creationId="{8F224B41-1DD7-164F-31AE-046A722DAA95}"/>
          </ac:spMkLst>
        </pc:spChg>
        <pc:spChg chg="del">
          <ac:chgData name="Smith, Christopher" userId="55859027-47ff-4ec1-a263-656b30aeb6f0" providerId="ADAL" clId="{298AB164-C195-4EEA-A094-922D87FF8907}" dt="2024-03-14T02:34:36.694" v="863" actId="478"/>
          <ac:spMkLst>
            <pc:docMk/>
            <pc:sldMk cId="567547465" sldId="265"/>
            <ac:spMk id="12" creationId="{1B0125E3-3FB7-7C96-7105-487DFB9DFC6C}"/>
          </ac:spMkLst>
        </pc:spChg>
        <pc:spChg chg="del">
          <ac:chgData name="Smith, Christopher" userId="55859027-47ff-4ec1-a263-656b30aeb6f0" providerId="ADAL" clId="{298AB164-C195-4EEA-A094-922D87FF8907}" dt="2024-03-14T02:34:36.694" v="863" actId="478"/>
          <ac:spMkLst>
            <pc:docMk/>
            <pc:sldMk cId="567547465" sldId="265"/>
            <ac:spMk id="13" creationId="{CB6CE965-2E81-E5D0-A84C-2BF3070E5565}"/>
          </ac:spMkLst>
        </pc:spChg>
        <pc:spChg chg="del">
          <ac:chgData name="Smith, Christopher" userId="55859027-47ff-4ec1-a263-656b30aeb6f0" providerId="ADAL" clId="{298AB164-C195-4EEA-A094-922D87FF8907}" dt="2024-03-14T02:34:36.694" v="863" actId="478"/>
          <ac:spMkLst>
            <pc:docMk/>
            <pc:sldMk cId="567547465" sldId="265"/>
            <ac:spMk id="14" creationId="{3CE7AC1E-8DF6-FA4F-E2A6-6AB912E121FD}"/>
          </ac:spMkLst>
        </pc:spChg>
        <pc:spChg chg="mod">
          <ac:chgData name="Smith, Christopher" userId="55859027-47ff-4ec1-a263-656b30aeb6f0" providerId="ADAL" clId="{298AB164-C195-4EEA-A094-922D87FF8907}" dt="2024-03-14T02:36:13.528" v="873" actId="20577"/>
          <ac:spMkLst>
            <pc:docMk/>
            <pc:sldMk cId="567547465" sldId="265"/>
            <ac:spMk id="17" creationId="{0D14F3B8-1C5A-2AB5-0E2E-A96CFA4CB770}"/>
          </ac:spMkLst>
        </pc:spChg>
        <pc:spChg chg="mod">
          <ac:chgData name="Smith, Christopher" userId="55859027-47ff-4ec1-a263-656b30aeb6f0" providerId="ADAL" clId="{298AB164-C195-4EEA-A094-922D87FF8907}" dt="2024-03-14T02:36:37.953" v="876" actId="20577"/>
          <ac:spMkLst>
            <pc:docMk/>
            <pc:sldMk cId="567547465" sldId="265"/>
            <ac:spMk id="18" creationId="{134C4AB5-A0C8-9DBC-7307-E30872BD1F2C}"/>
          </ac:spMkLst>
        </pc:spChg>
        <pc:spChg chg="mod">
          <ac:chgData name="Smith, Christopher" userId="55859027-47ff-4ec1-a263-656b30aeb6f0" providerId="ADAL" clId="{298AB164-C195-4EEA-A094-922D87FF8907}" dt="2024-03-14T02:44:55.029" v="907" actId="208"/>
          <ac:spMkLst>
            <pc:docMk/>
            <pc:sldMk cId="567547465" sldId="265"/>
            <ac:spMk id="31" creationId="{0DC1CBC6-FD3C-BD7B-8A27-FC5F144E9A1D}"/>
          </ac:spMkLst>
        </pc:spChg>
        <pc:spChg chg="mod">
          <ac:chgData name="Smith, Christopher" userId="55859027-47ff-4ec1-a263-656b30aeb6f0" providerId="ADAL" clId="{298AB164-C195-4EEA-A094-922D87FF8907}" dt="2024-03-14T02:55:25.912" v="929" actId="207"/>
          <ac:spMkLst>
            <pc:docMk/>
            <pc:sldMk cId="567547465" sldId="265"/>
            <ac:spMk id="32" creationId="{B00EC6B9-840C-5F62-95C7-79DCEF82A2E4}"/>
          </ac:spMkLst>
        </pc:spChg>
        <pc:spChg chg="mod">
          <ac:chgData name="Smith, Christopher" userId="55859027-47ff-4ec1-a263-656b30aeb6f0" providerId="ADAL" clId="{298AB164-C195-4EEA-A094-922D87FF8907}" dt="2024-03-14T03:00:24.028" v="961" actId="207"/>
          <ac:spMkLst>
            <pc:docMk/>
            <pc:sldMk cId="567547465" sldId="265"/>
            <ac:spMk id="33" creationId="{DCDA38EB-DAD0-2A61-B009-73EFAD915137}"/>
          </ac:spMkLst>
        </pc:spChg>
        <pc:grpChg chg="add del mod">
          <ac:chgData name="Smith, Christopher" userId="55859027-47ff-4ec1-a263-656b30aeb6f0" providerId="ADAL" clId="{298AB164-C195-4EEA-A094-922D87FF8907}" dt="2024-03-14T02:33:42.994" v="857" actId="165"/>
          <ac:grpSpMkLst>
            <pc:docMk/>
            <pc:sldMk cId="567547465" sldId="265"/>
            <ac:grpSpMk id="2" creationId="{E7C2C00C-E35F-51C3-432D-92D61CC638B6}"/>
          </ac:grpSpMkLst>
        </pc:grpChg>
        <pc:cxnChg chg="mod">
          <ac:chgData name="Smith, Christopher" userId="55859027-47ff-4ec1-a263-656b30aeb6f0" providerId="ADAL" clId="{298AB164-C195-4EEA-A094-922D87FF8907}" dt="2024-03-14T02:35:21.977" v="868" actId="208"/>
          <ac:cxnSpMkLst>
            <pc:docMk/>
            <pc:sldMk cId="567547465" sldId="265"/>
            <ac:cxnSpMk id="36" creationId="{3A8D35F4-398C-4112-9FD6-4D2E9BC4F041}"/>
          </ac:cxnSpMkLst>
        </pc:cxnChg>
        <pc:cxnChg chg="mod">
          <ac:chgData name="Smith, Christopher" userId="55859027-47ff-4ec1-a263-656b30aeb6f0" providerId="ADAL" clId="{298AB164-C195-4EEA-A094-922D87FF8907}" dt="2024-03-14T02:35:21.977" v="868" actId="208"/>
          <ac:cxnSpMkLst>
            <pc:docMk/>
            <pc:sldMk cId="567547465" sldId="265"/>
            <ac:cxnSpMk id="37" creationId="{7F4E89EF-DE4F-7DEF-366B-44ED92EF5AF2}"/>
          </ac:cxnSpMkLst>
        </pc:cxnChg>
        <pc:cxnChg chg="mod">
          <ac:chgData name="Smith, Christopher" userId="55859027-47ff-4ec1-a263-656b30aeb6f0" providerId="ADAL" clId="{298AB164-C195-4EEA-A094-922D87FF8907}" dt="2024-03-14T02:35:21.977" v="868" actId="208"/>
          <ac:cxnSpMkLst>
            <pc:docMk/>
            <pc:sldMk cId="567547465" sldId="265"/>
            <ac:cxnSpMk id="42" creationId="{11D732BF-F67D-4FD4-E6E5-3877B3308F50}"/>
          </ac:cxnSpMkLst>
        </pc:cxnChg>
      </pc:sldChg>
      <pc:sldChg chg="add">
        <pc:chgData name="Smith, Christopher" userId="55859027-47ff-4ec1-a263-656b30aeb6f0" providerId="ADAL" clId="{298AB164-C195-4EEA-A094-922D87FF8907}" dt="2024-03-14T03:02:10.700" v="973"/>
        <pc:sldMkLst>
          <pc:docMk/>
          <pc:sldMk cId="414705645" sldId="266"/>
        </pc:sldMkLst>
      </pc:sldChg>
    </pc:docChg>
  </pc:docChgLst>
  <pc:docChgLst>
    <pc:chgData name="Shosanya, Stephanie" userId="S::stephanie.shosanya@cookcountyhealth.org::5f6cb234-3345-43dd-8d47-9d39b4060dc7" providerId="AD" clId="Web-{25A1F76E-9EA2-AC8E-B9E4-8E5C3682A91A}"/>
    <pc:docChg chg="mod">
      <pc:chgData name="Shosanya, Stephanie" userId="S::stephanie.shosanya@cookcountyhealth.org::5f6cb234-3345-43dd-8d47-9d39b4060dc7" providerId="AD" clId="Web-{25A1F76E-9EA2-AC8E-B9E4-8E5C3682A91A}" dt="2024-03-07T17:32:33.586" v="1"/>
      <pc:docMkLst>
        <pc:docMk/>
      </pc:docMkLst>
      <pc:sldChg chg="addCm">
        <pc:chgData name="Shosanya, Stephanie" userId="S::stephanie.shosanya@cookcountyhealth.org::5f6cb234-3345-43dd-8d47-9d39b4060dc7" providerId="AD" clId="Web-{25A1F76E-9EA2-AC8E-B9E4-8E5C3682A91A}" dt="2024-03-07T17:32:33.586" v="1"/>
        <pc:sldMkLst>
          <pc:docMk/>
          <pc:sldMk cId="1505946810" sldId="263"/>
        </pc:sldMkLst>
        <pc:extLst>
          <p:ext xmlns:p="http://schemas.openxmlformats.org/presentationml/2006/main" uri="{D6D511B9-2390-475A-947B-AFAB55BFBCF1}">
            <pc226:cmChg xmlns:pc226="http://schemas.microsoft.com/office/powerpoint/2022/06/main/command" chg="add">
              <pc226:chgData name="Shosanya, Stephanie" userId="S::stephanie.shosanya@cookcountyhealth.org::5f6cb234-3345-43dd-8d47-9d39b4060dc7" providerId="AD" clId="Web-{25A1F76E-9EA2-AC8E-B9E4-8E5C3682A91A}" dt="2024-03-07T17:32:33.586" v="1"/>
              <pc2:cmMkLst xmlns:pc2="http://schemas.microsoft.com/office/powerpoint/2019/9/main/command">
                <pc:docMk/>
                <pc:sldMk cId="1505946810" sldId="263"/>
                <pc2:cmMk id="{45E25474-47E1-42B6-956A-006CCA52BE16}"/>
              </pc2:cmMkLst>
            </pc226:cmChg>
          </p:ext>
        </pc:extLst>
      </pc:sldChg>
    </pc:docChg>
  </pc:docChgLst>
  <pc:docChgLst>
    <pc:chgData name="Smith, Christopher" userId="55859027-47ff-4ec1-a263-656b30aeb6f0" providerId="ADAL" clId="{2DD5B551-3B27-4645-B702-417C023B122A}"/>
    <pc:docChg chg="undo custSel addSld delSld modSld sldOrd">
      <pc:chgData name="Smith, Christopher" userId="55859027-47ff-4ec1-a263-656b30aeb6f0" providerId="ADAL" clId="{2DD5B551-3B27-4645-B702-417C023B122A}" dt="2024-03-14T18:23:12.565" v="12182" actId="20577"/>
      <pc:docMkLst>
        <pc:docMk/>
      </pc:docMkLst>
      <pc:sldChg chg="addSp delSp modSp mod setBg modNotesTx">
        <pc:chgData name="Smith, Christopher" userId="55859027-47ff-4ec1-a263-656b30aeb6f0" providerId="ADAL" clId="{2DD5B551-3B27-4645-B702-417C023B122A}" dt="2024-03-14T18:18:39.118" v="12174" actId="20577"/>
        <pc:sldMkLst>
          <pc:docMk/>
          <pc:sldMk cId="1720150271" sldId="260"/>
        </pc:sldMkLst>
        <pc:picChg chg="add del mod">
          <ac:chgData name="Smith, Christopher" userId="55859027-47ff-4ec1-a263-656b30aeb6f0" providerId="ADAL" clId="{2DD5B551-3B27-4645-B702-417C023B122A}" dt="2024-03-14T16:36:09.484" v="6829" actId="478"/>
          <ac:picMkLst>
            <pc:docMk/>
            <pc:sldMk cId="1720150271" sldId="260"/>
            <ac:picMk id="3" creationId="{A373D0E9-B856-BBC1-AB8D-DCDB8D54C7E0}"/>
          </ac:picMkLst>
        </pc:picChg>
      </pc:sldChg>
      <pc:sldChg chg="modSp mod modNotesTx">
        <pc:chgData name="Smith, Christopher" userId="55859027-47ff-4ec1-a263-656b30aeb6f0" providerId="ADAL" clId="{2DD5B551-3B27-4645-B702-417C023B122A}" dt="2024-03-14T15:12:38.499" v="3571" actId="20577"/>
        <pc:sldMkLst>
          <pc:docMk/>
          <pc:sldMk cId="2019519742" sldId="261"/>
        </pc:sldMkLst>
        <pc:spChg chg="mod">
          <ac:chgData name="Smith, Christopher" userId="55859027-47ff-4ec1-a263-656b30aeb6f0" providerId="ADAL" clId="{2DD5B551-3B27-4645-B702-417C023B122A}" dt="2024-03-05T19:07:32.810" v="16" actId="20577"/>
          <ac:spMkLst>
            <pc:docMk/>
            <pc:sldMk cId="2019519742" sldId="261"/>
            <ac:spMk id="4" creationId="{62B277E2-3617-700E-24A5-A7570C3BA237}"/>
          </ac:spMkLst>
        </pc:spChg>
        <pc:spChg chg="mod">
          <ac:chgData name="Smith, Christopher" userId="55859027-47ff-4ec1-a263-656b30aeb6f0" providerId="ADAL" clId="{2DD5B551-3B27-4645-B702-417C023B122A}" dt="2024-03-05T19:07:30.431" v="14" actId="20577"/>
          <ac:spMkLst>
            <pc:docMk/>
            <pc:sldMk cId="2019519742" sldId="261"/>
            <ac:spMk id="8" creationId="{9BDA9D60-F57D-9D3A-4F2F-88504ECB596E}"/>
          </ac:spMkLst>
        </pc:spChg>
        <pc:spChg chg="mod">
          <ac:chgData name="Smith, Christopher" userId="55859027-47ff-4ec1-a263-656b30aeb6f0" providerId="ADAL" clId="{2DD5B551-3B27-4645-B702-417C023B122A}" dt="2024-03-01T19:00:08.458" v="6" actId="20577"/>
          <ac:spMkLst>
            <pc:docMk/>
            <pc:sldMk cId="2019519742" sldId="261"/>
            <ac:spMk id="10" creationId="{86E19713-2741-8722-89B8-BC48B346B1EF}"/>
          </ac:spMkLst>
        </pc:spChg>
        <pc:spChg chg="mod">
          <ac:chgData name="Smith, Christopher" userId="55859027-47ff-4ec1-a263-656b30aeb6f0" providerId="ADAL" clId="{2DD5B551-3B27-4645-B702-417C023B122A}" dt="2024-03-14T15:10:49.181" v="3487" actId="20577"/>
          <ac:spMkLst>
            <pc:docMk/>
            <pc:sldMk cId="2019519742" sldId="261"/>
            <ac:spMk id="14" creationId="{CFF5ABFF-6F59-8A22-1DBB-48BE6913958F}"/>
          </ac:spMkLst>
        </pc:spChg>
        <pc:grpChg chg="mod">
          <ac:chgData name="Smith, Christopher" userId="55859027-47ff-4ec1-a263-656b30aeb6f0" providerId="ADAL" clId="{2DD5B551-3B27-4645-B702-417C023B122A}" dt="2024-03-05T19:07:50.334" v="18" actId="465"/>
          <ac:grpSpMkLst>
            <pc:docMk/>
            <pc:sldMk cId="2019519742" sldId="261"/>
            <ac:grpSpMk id="3" creationId="{66A9D778-4558-3B4B-681C-9F7E34ED05A5}"/>
          </ac:grpSpMkLst>
        </pc:grpChg>
        <pc:grpChg chg="mod">
          <ac:chgData name="Smith, Christopher" userId="55859027-47ff-4ec1-a263-656b30aeb6f0" providerId="ADAL" clId="{2DD5B551-3B27-4645-B702-417C023B122A}" dt="2024-03-05T19:07:41.183" v="17" actId="552"/>
          <ac:grpSpMkLst>
            <pc:docMk/>
            <pc:sldMk cId="2019519742" sldId="261"/>
            <ac:grpSpMk id="7" creationId="{482BD0FB-412F-263D-6A58-5CC1DAED2243}"/>
          </ac:grpSpMkLst>
        </pc:grpChg>
        <pc:grpChg chg="mod">
          <ac:chgData name="Smith, Christopher" userId="55859027-47ff-4ec1-a263-656b30aeb6f0" providerId="ADAL" clId="{2DD5B551-3B27-4645-B702-417C023B122A}" dt="2024-03-05T19:07:41.183" v="17" actId="552"/>
          <ac:grpSpMkLst>
            <pc:docMk/>
            <pc:sldMk cId="2019519742" sldId="261"/>
            <ac:grpSpMk id="11" creationId="{8B729605-84A8-59CA-4BA6-640E5FA6781D}"/>
          </ac:grpSpMkLst>
        </pc:grpChg>
      </pc:sldChg>
      <pc:sldChg chg="delSp modSp add del mod delAnim">
        <pc:chgData name="Smith, Christopher" userId="55859027-47ff-4ec1-a263-656b30aeb6f0" providerId="ADAL" clId="{2DD5B551-3B27-4645-B702-417C023B122A}" dt="2024-03-05T19:29:38.189" v="995" actId="47"/>
        <pc:sldMkLst>
          <pc:docMk/>
          <pc:sldMk cId="4285823862" sldId="262"/>
        </pc:sldMkLst>
        <pc:grpChg chg="mod">
          <ac:chgData name="Smith, Christopher" userId="55859027-47ff-4ec1-a263-656b30aeb6f0" providerId="ADAL" clId="{2DD5B551-3B27-4645-B702-417C023B122A}" dt="2024-03-01T19:10:17.091" v="10" actId="1076"/>
          <ac:grpSpMkLst>
            <pc:docMk/>
            <pc:sldMk cId="4285823862" sldId="262"/>
            <ac:grpSpMk id="3" creationId="{66A9D778-4558-3B4B-681C-9F7E34ED05A5}"/>
          </ac:grpSpMkLst>
        </pc:grpChg>
        <pc:grpChg chg="del">
          <ac:chgData name="Smith, Christopher" userId="55859027-47ff-4ec1-a263-656b30aeb6f0" providerId="ADAL" clId="{2DD5B551-3B27-4645-B702-417C023B122A}" dt="2024-03-01T19:10:08.626" v="9" actId="478"/>
          <ac:grpSpMkLst>
            <pc:docMk/>
            <pc:sldMk cId="4285823862" sldId="262"/>
            <ac:grpSpMk id="7" creationId="{482BD0FB-412F-263D-6A58-5CC1DAED2243}"/>
          </ac:grpSpMkLst>
        </pc:grpChg>
        <pc:grpChg chg="del">
          <ac:chgData name="Smith, Christopher" userId="55859027-47ff-4ec1-a263-656b30aeb6f0" providerId="ADAL" clId="{2DD5B551-3B27-4645-B702-417C023B122A}" dt="2024-03-01T19:10:08.626" v="9" actId="478"/>
          <ac:grpSpMkLst>
            <pc:docMk/>
            <pc:sldMk cId="4285823862" sldId="262"/>
            <ac:grpSpMk id="11" creationId="{8B729605-84A8-59CA-4BA6-640E5FA6781D}"/>
          </ac:grpSpMkLst>
        </pc:grpChg>
        <pc:picChg chg="del">
          <ac:chgData name="Smith, Christopher" userId="55859027-47ff-4ec1-a263-656b30aeb6f0" providerId="ADAL" clId="{2DD5B551-3B27-4645-B702-417C023B122A}" dt="2024-03-01T19:10:05.429" v="8" actId="478"/>
          <ac:picMkLst>
            <pc:docMk/>
            <pc:sldMk cId="4285823862" sldId="262"/>
            <ac:picMk id="2" creationId="{8754BDBC-BE58-0CE6-48CF-7FBEC648A5CB}"/>
          </ac:picMkLst>
        </pc:picChg>
      </pc:sldChg>
      <pc:sldChg chg="addSp delSp modSp add mod ord modAnim modNotesTx">
        <pc:chgData name="Smith, Christopher" userId="55859027-47ff-4ec1-a263-656b30aeb6f0" providerId="ADAL" clId="{2DD5B551-3B27-4645-B702-417C023B122A}" dt="2024-03-14T16:20:05.790" v="5356" actId="20577"/>
        <pc:sldMkLst>
          <pc:docMk/>
          <pc:sldMk cId="1505946810" sldId="263"/>
        </pc:sldMkLst>
        <pc:spChg chg="mod">
          <ac:chgData name="Smith, Christopher" userId="55859027-47ff-4ec1-a263-656b30aeb6f0" providerId="ADAL" clId="{2DD5B551-3B27-4645-B702-417C023B122A}" dt="2024-03-14T15:32:53.071" v="5155" actId="1037"/>
          <ac:spMkLst>
            <pc:docMk/>
            <pc:sldMk cId="1505946810" sldId="263"/>
            <ac:spMk id="6" creationId="{A6873A08-B0E8-C49B-4E2A-53B85823D71D}"/>
          </ac:spMkLst>
        </pc:spChg>
        <pc:spChg chg="mod">
          <ac:chgData name="Smith, Christopher" userId="55859027-47ff-4ec1-a263-656b30aeb6f0" providerId="ADAL" clId="{2DD5B551-3B27-4645-B702-417C023B122A}" dt="2024-03-05T19:08:10.415" v="20"/>
          <ac:spMkLst>
            <pc:docMk/>
            <pc:sldMk cId="1505946810" sldId="263"/>
            <ac:spMk id="7" creationId="{E9CAFA2E-09C0-92E9-FC6A-356DED6015D4}"/>
          </ac:spMkLst>
        </pc:spChg>
        <pc:spChg chg="mod">
          <ac:chgData name="Smith, Christopher" userId="55859027-47ff-4ec1-a263-656b30aeb6f0" providerId="ADAL" clId="{2DD5B551-3B27-4645-B702-417C023B122A}" dt="2024-03-05T19:08:10.415" v="20"/>
          <ac:spMkLst>
            <pc:docMk/>
            <pc:sldMk cId="1505946810" sldId="263"/>
            <ac:spMk id="8" creationId="{5E9150E2-AE80-6468-B1D7-CB1C5B720EEE}"/>
          </ac:spMkLst>
        </pc:spChg>
        <pc:spChg chg="mod">
          <ac:chgData name="Smith, Christopher" userId="55859027-47ff-4ec1-a263-656b30aeb6f0" providerId="ADAL" clId="{2DD5B551-3B27-4645-B702-417C023B122A}" dt="2024-03-07T16:09:49.846" v="1241" actId="20577"/>
          <ac:spMkLst>
            <pc:docMk/>
            <pc:sldMk cId="1505946810" sldId="263"/>
            <ac:spMk id="9" creationId="{A3FD6CAF-E291-56EC-64E7-7EB1440C7F60}"/>
          </ac:spMkLst>
        </pc:spChg>
        <pc:spChg chg="add del mod">
          <ac:chgData name="Smith, Christopher" userId="55859027-47ff-4ec1-a263-656b30aeb6f0" providerId="ADAL" clId="{2DD5B551-3B27-4645-B702-417C023B122A}" dt="2024-03-05T19:14:13.322" v="282" actId="478"/>
          <ac:spMkLst>
            <pc:docMk/>
            <pc:sldMk cId="1505946810" sldId="263"/>
            <ac:spMk id="10" creationId="{7E9A06AD-37B0-5550-80D2-92226B43E1CB}"/>
          </ac:spMkLst>
        </pc:spChg>
        <pc:spChg chg="add del mod">
          <ac:chgData name="Smith, Christopher" userId="55859027-47ff-4ec1-a263-656b30aeb6f0" providerId="ADAL" clId="{2DD5B551-3B27-4645-B702-417C023B122A}" dt="2024-03-05T19:14:11.017" v="281" actId="478"/>
          <ac:spMkLst>
            <pc:docMk/>
            <pc:sldMk cId="1505946810" sldId="263"/>
            <ac:spMk id="11" creationId="{2F49AFC5-7748-849D-7C7E-FCDC2203BAF0}"/>
          </ac:spMkLst>
        </pc:spChg>
        <pc:spChg chg="add mod">
          <ac:chgData name="Smith, Christopher" userId="55859027-47ff-4ec1-a263-656b30aeb6f0" providerId="ADAL" clId="{2DD5B551-3B27-4645-B702-417C023B122A}" dt="2024-03-05T19:21:00.795" v="599" actId="255"/>
          <ac:spMkLst>
            <pc:docMk/>
            <pc:sldMk cId="1505946810" sldId="263"/>
            <ac:spMk id="12" creationId="{1B0125E3-3FB7-7C96-7105-487DFB9DFC6C}"/>
          </ac:spMkLst>
        </pc:spChg>
        <pc:spChg chg="add mod">
          <ac:chgData name="Smith, Christopher" userId="55859027-47ff-4ec1-a263-656b30aeb6f0" providerId="ADAL" clId="{2DD5B551-3B27-4645-B702-417C023B122A}" dt="2024-03-14T16:20:05.790" v="5356" actId="20577"/>
          <ac:spMkLst>
            <pc:docMk/>
            <pc:sldMk cId="1505946810" sldId="263"/>
            <ac:spMk id="13" creationId="{CB6CE965-2E81-E5D0-A84C-2BF3070E5565}"/>
          </ac:spMkLst>
        </pc:spChg>
        <pc:spChg chg="add mod">
          <ac:chgData name="Smith, Christopher" userId="55859027-47ff-4ec1-a263-656b30aeb6f0" providerId="ADAL" clId="{2DD5B551-3B27-4645-B702-417C023B122A}" dt="2024-03-07T15:44:55.915" v="1137" actId="20577"/>
          <ac:spMkLst>
            <pc:docMk/>
            <pc:sldMk cId="1505946810" sldId="263"/>
            <ac:spMk id="14" creationId="{3CE7AC1E-8DF6-FA4F-E2A6-6AB912E121FD}"/>
          </ac:spMkLst>
        </pc:spChg>
        <pc:spChg chg="mod">
          <ac:chgData name="Smith, Christopher" userId="55859027-47ff-4ec1-a263-656b30aeb6f0" providerId="ADAL" clId="{2DD5B551-3B27-4645-B702-417C023B122A}" dt="2024-03-05T19:15:12.715" v="295" actId="20577"/>
          <ac:spMkLst>
            <pc:docMk/>
            <pc:sldMk cId="1505946810" sldId="263"/>
            <ac:spMk id="16" creationId="{03D17404-2EE2-602B-5D63-32544A2A7719}"/>
          </ac:spMkLst>
        </pc:spChg>
        <pc:spChg chg="mod">
          <ac:chgData name="Smith, Christopher" userId="55859027-47ff-4ec1-a263-656b30aeb6f0" providerId="ADAL" clId="{2DD5B551-3B27-4645-B702-417C023B122A}" dt="2024-03-07T15:44:13.066" v="1088" actId="20577"/>
          <ac:spMkLst>
            <pc:docMk/>
            <pc:sldMk cId="1505946810" sldId="263"/>
            <ac:spMk id="17" creationId="{0D14F3B8-1C5A-2AB5-0E2E-A96CFA4CB770}"/>
          </ac:spMkLst>
        </pc:spChg>
        <pc:spChg chg="mod">
          <ac:chgData name="Smith, Christopher" userId="55859027-47ff-4ec1-a263-656b30aeb6f0" providerId="ADAL" clId="{2DD5B551-3B27-4645-B702-417C023B122A}" dt="2024-03-07T15:36:27.635" v="1047" actId="20577"/>
          <ac:spMkLst>
            <pc:docMk/>
            <pc:sldMk cId="1505946810" sldId="263"/>
            <ac:spMk id="18" creationId="{134C4AB5-A0C8-9DBC-7307-E30872BD1F2C}"/>
          </ac:spMkLst>
        </pc:spChg>
        <pc:spChg chg="mod">
          <ac:chgData name="Smith, Christopher" userId="55859027-47ff-4ec1-a263-656b30aeb6f0" providerId="ADAL" clId="{2DD5B551-3B27-4645-B702-417C023B122A}" dt="2024-03-05T19:15:05.361" v="292"/>
          <ac:spMkLst>
            <pc:docMk/>
            <pc:sldMk cId="1505946810" sldId="263"/>
            <ac:spMk id="19" creationId="{A13800A5-BF72-6203-72BD-8EE831E038BA}"/>
          </ac:spMkLst>
        </pc:spChg>
        <pc:spChg chg="mod">
          <ac:chgData name="Smith, Christopher" userId="55859027-47ff-4ec1-a263-656b30aeb6f0" providerId="ADAL" clId="{2DD5B551-3B27-4645-B702-417C023B122A}" dt="2024-03-05T19:15:05.361" v="292"/>
          <ac:spMkLst>
            <pc:docMk/>
            <pc:sldMk cId="1505946810" sldId="263"/>
            <ac:spMk id="20" creationId="{7453F40F-45C3-A843-2E79-71C20B2474AE}"/>
          </ac:spMkLst>
        </pc:spChg>
        <pc:spChg chg="mod">
          <ac:chgData name="Smith, Christopher" userId="55859027-47ff-4ec1-a263-656b30aeb6f0" providerId="ADAL" clId="{2DD5B551-3B27-4645-B702-417C023B122A}" dt="2024-03-05T19:15:19.469" v="296"/>
          <ac:spMkLst>
            <pc:docMk/>
            <pc:sldMk cId="1505946810" sldId="263"/>
            <ac:spMk id="22" creationId="{8AB7D877-029A-69BA-E481-BB6F4FFF2496}"/>
          </ac:spMkLst>
        </pc:spChg>
        <pc:spChg chg="mod">
          <ac:chgData name="Smith, Christopher" userId="55859027-47ff-4ec1-a263-656b30aeb6f0" providerId="ADAL" clId="{2DD5B551-3B27-4645-B702-417C023B122A}" dt="2024-03-07T16:55:33.120" v="1427" actId="20577"/>
          <ac:spMkLst>
            <pc:docMk/>
            <pc:sldMk cId="1505946810" sldId="263"/>
            <ac:spMk id="23" creationId="{012888DD-1D08-498D-A27F-848AD18185D4}"/>
          </ac:spMkLst>
        </pc:spChg>
        <pc:spChg chg="mod">
          <ac:chgData name="Smith, Christopher" userId="55859027-47ff-4ec1-a263-656b30aeb6f0" providerId="ADAL" clId="{2DD5B551-3B27-4645-B702-417C023B122A}" dt="2024-03-14T15:11:02.141" v="3488"/>
          <ac:spMkLst>
            <pc:docMk/>
            <pc:sldMk cId="1505946810" sldId="263"/>
            <ac:spMk id="24" creationId="{1553E94F-0C39-4892-CEE9-C80385EA7008}"/>
          </ac:spMkLst>
        </pc:spChg>
        <pc:spChg chg="add mod">
          <ac:chgData name="Smith, Christopher" userId="55859027-47ff-4ec1-a263-656b30aeb6f0" providerId="ADAL" clId="{2DD5B551-3B27-4645-B702-417C023B122A}" dt="2024-03-05T19:27:04.715" v="888" actId="20577"/>
          <ac:spMkLst>
            <pc:docMk/>
            <pc:sldMk cId="1505946810" sldId="263"/>
            <ac:spMk id="25" creationId="{6AEF1C1A-A47D-5A8C-DDF7-8C40503C3A10}"/>
          </ac:spMkLst>
        </pc:spChg>
        <pc:spChg chg="add mod">
          <ac:chgData name="Smith, Christopher" userId="55859027-47ff-4ec1-a263-656b30aeb6f0" providerId="ADAL" clId="{2DD5B551-3B27-4645-B702-417C023B122A}" dt="2024-03-07T16:24:27.696" v="1350" actId="20577"/>
          <ac:spMkLst>
            <pc:docMk/>
            <pc:sldMk cId="1505946810" sldId="263"/>
            <ac:spMk id="26" creationId="{40CB0CD7-EC05-DEB3-BBAE-40AAA27C6344}"/>
          </ac:spMkLst>
        </pc:spChg>
        <pc:spChg chg="add mod">
          <ac:chgData name="Smith, Christopher" userId="55859027-47ff-4ec1-a263-656b30aeb6f0" providerId="ADAL" clId="{2DD5B551-3B27-4645-B702-417C023B122A}" dt="2024-03-07T16:24:20.633" v="1349" actId="20577"/>
          <ac:spMkLst>
            <pc:docMk/>
            <pc:sldMk cId="1505946810" sldId="263"/>
            <ac:spMk id="27" creationId="{7B3E6BAF-E973-006A-91DA-65F0D41071E7}"/>
          </ac:spMkLst>
        </pc:spChg>
        <pc:spChg chg="add mod">
          <ac:chgData name="Smith, Christopher" userId="55859027-47ff-4ec1-a263-656b30aeb6f0" providerId="ADAL" clId="{2DD5B551-3B27-4645-B702-417C023B122A}" dt="2024-03-07T16:55:40.940" v="1437" actId="20577"/>
          <ac:spMkLst>
            <pc:docMk/>
            <pc:sldMk cId="1505946810" sldId="263"/>
            <ac:spMk id="28" creationId="{CD5B90D6-DB20-7FA0-D986-F3C0958252BC}"/>
          </ac:spMkLst>
        </pc:spChg>
        <pc:spChg chg="add mod">
          <ac:chgData name="Smith, Christopher" userId="55859027-47ff-4ec1-a263-656b30aeb6f0" providerId="ADAL" clId="{2DD5B551-3B27-4645-B702-417C023B122A}" dt="2024-03-07T16:55:57.399" v="1449" actId="20577"/>
          <ac:spMkLst>
            <pc:docMk/>
            <pc:sldMk cId="1505946810" sldId="263"/>
            <ac:spMk id="29" creationId="{E9CFC283-9344-AC26-A05F-946AD10F54EF}"/>
          </ac:spMkLst>
        </pc:spChg>
        <pc:spChg chg="add mod">
          <ac:chgData name="Smith, Christopher" userId="55859027-47ff-4ec1-a263-656b30aeb6f0" providerId="ADAL" clId="{2DD5B551-3B27-4645-B702-417C023B122A}" dt="2024-03-05T19:28:59.716" v="994" actId="20577"/>
          <ac:spMkLst>
            <pc:docMk/>
            <pc:sldMk cId="1505946810" sldId="263"/>
            <ac:spMk id="30" creationId="{C6092B26-B951-2AE1-49AB-637AC2110E65}"/>
          </ac:spMkLst>
        </pc:spChg>
        <pc:spChg chg="add mod">
          <ac:chgData name="Smith, Christopher" userId="55859027-47ff-4ec1-a263-656b30aeb6f0" providerId="ADAL" clId="{2DD5B551-3B27-4645-B702-417C023B122A}" dt="2024-03-07T16:12:06.056" v="1256" actId="208"/>
          <ac:spMkLst>
            <pc:docMk/>
            <pc:sldMk cId="1505946810" sldId="263"/>
            <ac:spMk id="31" creationId="{B9F653A9-E47F-027B-480E-12430358B58E}"/>
          </ac:spMkLst>
        </pc:spChg>
        <pc:grpChg chg="add mod">
          <ac:chgData name="Smith, Christopher" userId="55859027-47ff-4ec1-a263-656b30aeb6f0" providerId="ADAL" clId="{2DD5B551-3B27-4645-B702-417C023B122A}" dt="2024-03-05T19:15:34.408" v="323" actId="1036"/>
          <ac:grpSpMkLst>
            <pc:docMk/>
            <pc:sldMk cId="1505946810" sldId="263"/>
            <ac:grpSpMk id="2" creationId="{8D940269-A8CB-C51D-85C3-5C3429394626}"/>
          </ac:grpSpMkLst>
        </pc:grpChg>
        <pc:grpChg chg="del mod">
          <ac:chgData name="Smith, Christopher" userId="55859027-47ff-4ec1-a263-656b30aeb6f0" providerId="ADAL" clId="{2DD5B551-3B27-4645-B702-417C023B122A}" dt="2024-03-05T19:08:25.439" v="23" actId="478"/>
          <ac:grpSpMkLst>
            <pc:docMk/>
            <pc:sldMk cId="1505946810" sldId="263"/>
            <ac:grpSpMk id="3" creationId="{66A9D778-4558-3B4B-681C-9F7E34ED05A5}"/>
          </ac:grpSpMkLst>
        </pc:grpChg>
        <pc:grpChg chg="add mod">
          <ac:chgData name="Smith, Christopher" userId="55859027-47ff-4ec1-a263-656b30aeb6f0" providerId="ADAL" clId="{2DD5B551-3B27-4645-B702-417C023B122A}" dt="2024-03-05T19:15:34.408" v="323" actId="1036"/>
          <ac:grpSpMkLst>
            <pc:docMk/>
            <pc:sldMk cId="1505946810" sldId="263"/>
            <ac:grpSpMk id="15" creationId="{0D1FC658-851A-3676-0A1E-44DF8A6B2333}"/>
          </ac:grpSpMkLst>
        </pc:grpChg>
        <pc:grpChg chg="add mod">
          <ac:chgData name="Smith, Christopher" userId="55859027-47ff-4ec1-a263-656b30aeb6f0" providerId="ADAL" clId="{2DD5B551-3B27-4645-B702-417C023B122A}" dt="2024-03-05T19:15:34.408" v="323" actId="1036"/>
          <ac:grpSpMkLst>
            <pc:docMk/>
            <pc:sldMk cId="1505946810" sldId="263"/>
            <ac:grpSpMk id="21" creationId="{4B94E97B-9E04-B087-2937-31E09B804D8A}"/>
          </ac:grpSpMkLst>
        </pc:grpChg>
      </pc:sldChg>
      <pc:sldChg chg="addSp modSp mod setBg modAnim modNotesTx">
        <pc:chgData name="Smith, Christopher" userId="55859027-47ff-4ec1-a263-656b30aeb6f0" providerId="ADAL" clId="{2DD5B551-3B27-4645-B702-417C023B122A}" dt="2024-03-14T16:43:02.103" v="7090" actId="20577"/>
        <pc:sldMkLst>
          <pc:docMk/>
          <pc:sldMk cId="1979855891" sldId="264"/>
        </pc:sldMkLst>
        <pc:spChg chg="mod">
          <ac:chgData name="Smith, Christopher" userId="55859027-47ff-4ec1-a263-656b30aeb6f0" providerId="ADAL" clId="{2DD5B551-3B27-4645-B702-417C023B122A}" dt="2024-03-14T15:14:46.477" v="3742" actId="164"/>
          <ac:spMkLst>
            <pc:docMk/>
            <pc:sldMk cId="1979855891" sldId="264"/>
            <ac:spMk id="12" creationId="{1B0125E3-3FB7-7C96-7105-487DFB9DFC6C}"/>
          </ac:spMkLst>
        </pc:spChg>
        <pc:spChg chg="mod">
          <ac:chgData name="Smith, Christopher" userId="55859027-47ff-4ec1-a263-656b30aeb6f0" providerId="ADAL" clId="{2DD5B551-3B27-4645-B702-417C023B122A}" dt="2024-03-14T16:20:45.420" v="5390" actId="20577"/>
          <ac:spMkLst>
            <pc:docMk/>
            <pc:sldMk cId="1979855891" sldId="264"/>
            <ac:spMk id="13" creationId="{CB6CE965-2E81-E5D0-A84C-2BF3070E5565}"/>
          </ac:spMkLst>
        </pc:spChg>
        <pc:spChg chg="mod">
          <ac:chgData name="Smith, Christopher" userId="55859027-47ff-4ec1-a263-656b30aeb6f0" providerId="ADAL" clId="{2DD5B551-3B27-4645-B702-417C023B122A}" dt="2024-03-14T15:14:53.269" v="3744" actId="164"/>
          <ac:spMkLst>
            <pc:docMk/>
            <pc:sldMk cId="1979855891" sldId="264"/>
            <ac:spMk id="14" creationId="{3CE7AC1E-8DF6-FA4F-E2A6-6AB912E121FD}"/>
          </ac:spMkLst>
        </pc:spChg>
        <pc:spChg chg="mod">
          <ac:chgData name="Smith, Christopher" userId="55859027-47ff-4ec1-a263-656b30aeb6f0" providerId="ADAL" clId="{2DD5B551-3B27-4645-B702-417C023B122A}" dt="2024-03-14T15:14:46.477" v="3742" actId="164"/>
          <ac:spMkLst>
            <pc:docMk/>
            <pc:sldMk cId="1979855891" sldId="264"/>
            <ac:spMk id="31" creationId="{0DC1CBC6-FD3C-BD7B-8A27-FC5F144E9A1D}"/>
          </ac:spMkLst>
        </pc:spChg>
        <pc:spChg chg="mod">
          <ac:chgData name="Smith, Christopher" userId="55859027-47ff-4ec1-a263-656b30aeb6f0" providerId="ADAL" clId="{2DD5B551-3B27-4645-B702-417C023B122A}" dt="2024-03-14T15:14:50.180" v="3743" actId="164"/>
          <ac:spMkLst>
            <pc:docMk/>
            <pc:sldMk cId="1979855891" sldId="264"/>
            <ac:spMk id="32" creationId="{B00EC6B9-840C-5F62-95C7-79DCEF82A2E4}"/>
          </ac:spMkLst>
        </pc:spChg>
        <pc:spChg chg="mod">
          <ac:chgData name="Smith, Christopher" userId="55859027-47ff-4ec1-a263-656b30aeb6f0" providerId="ADAL" clId="{2DD5B551-3B27-4645-B702-417C023B122A}" dt="2024-03-14T15:14:53.269" v="3744" actId="164"/>
          <ac:spMkLst>
            <pc:docMk/>
            <pc:sldMk cId="1979855891" sldId="264"/>
            <ac:spMk id="33" creationId="{DCDA38EB-DAD0-2A61-B009-73EFAD915137}"/>
          </ac:spMkLst>
        </pc:spChg>
        <pc:grpChg chg="add mod">
          <ac:chgData name="Smith, Christopher" userId="55859027-47ff-4ec1-a263-656b30aeb6f0" providerId="ADAL" clId="{2DD5B551-3B27-4645-B702-417C023B122A}" dt="2024-03-14T15:14:46.477" v="3742" actId="164"/>
          <ac:grpSpMkLst>
            <pc:docMk/>
            <pc:sldMk cId="1979855891" sldId="264"/>
            <ac:grpSpMk id="2" creationId="{AAFD8592-9E16-1B8F-E0B4-DBDFE37311B5}"/>
          </ac:grpSpMkLst>
        </pc:grpChg>
        <pc:grpChg chg="add mod">
          <ac:chgData name="Smith, Christopher" userId="55859027-47ff-4ec1-a263-656b30aeb6f0" providerId="ADAL" clId="{2DD5B551-3B27-4645-B702-417C023B122A}" dt="2024-03-14T15:14:50.180" v="3743" actId="164"/>
          <ac:grpSpMkLst>
            <pc:docMk/>
            <pc:sldMk cId="1979855891" sldId="264"/>
            <ac:grpSpMk id="3" creationId="{526D2A59-7C57-5350-C414-C913D233FDF3}"/>
          </ac:grpSpMkLst>
        </pc:grpChg>
        <pc:grpChg chg="add mod">
          <ac:chgData name="Smith, Christopher" userId="55859027-47ff-4ec1-a263-656b30aeb6f0" providerId="ADAL" clId="{2DD5B551-3B27-4645-B702-417C023B122A}" dt="2024-03-14T15:14:53.269" v="3744" actId="164"/>
          <ac:grpSpMkLst>
            <pc:docMk/>
            <pc:sldMk cId="1979855891" sldId="264"/>
            <ac:grpSpMk id="4" creationId="{51A80C9D-7CDC-18BB-16CC-3E51245F913B}"/>
          </ac:grpSpMkLst>
        </pc:grpChg>
        <pc:cxnChg chg="mod">
          <ac:chgData name="Smith, Christopher" userId="55859027-47ff-4ec1-a263-656b30aeb6f0" providerId="ADAL" clId="{2DD5B551-3B27-4645-B702-417C023B122A}" dt="2024-03-14T15:14:46.477" v="3742" actId="164"/>
          <ac:cxnSpMkLst>
            <pc:docMk/>
            <pc:sldMk cId="1979855891" sldId="264"/>
            <ac:cxnSpMk id="36" creationId="{3A8D35F4-398C-4112-9FD6-4D2E9BC4F041}"/>
          </ac:cxnSpMkLst>
        </pc:cxnChg>
        <pc:cxnChg chg="mod">
          <ac:chgData name="Smith, Christopher" userId="55859027-47ff-4ec1-a263-656b30aeb6f0" providerId="ADAL" clId="{2DD5B551-3B27-4645-B702-417C023B122A}" dt="2024-03-14T15:14:50.180" v="3743" actId="164"/>
          <ac:cxnSpMkLst>
            <pc:docMk/>
            <pc:sldMk cId="1979855891" sldId="264"/>
            <ac:cxnSpMk id="37" creationId="{7F4E89EF-DE4F-7DEF-366B-44ED92EF5AF2}"/>
          </ac:cxnSpMkLst>
        </pc:cxnChg>
        <pc:cxnChg chg="mod">
          <ac:chgData name="Smith, Christopher" userId="55859027-47ff-4ec1-a263-656b30aeb6f0" providerId="ADAL" clId="{2DD5B551-3B27-4645-B702-417C023B122A}" dt="2024-03-14T15:14:53.269" v="3744" actId="164"/>
          <ac:cxnSpMkLst>
            <pc:docMk/>
            <pc:sldMk cId="1979855891" sldId="264"/>
            <ac:cxnSpMk id="42" creationId="{11D732BF-F67D-4FD4-E6E5-3877B3308F50}"/>
          </ac:cxnSpMkLst>
        </pc:cxnChg>
      </pc:sldChg>
      <pc:sldChg chg="modSp add mod">
        <pc:chgData name="Smith, Christopher" userId="55859027-47ff-4ec1-a263-656b30aeb6f0" providerId="ADAL" clId="{2DD5B551-3B27-4645-B702-417C023B122A}" dt="2024-03-07T15:44:04.571" v="1073" actId="20577"/>
        <pc:sldMkLst>
          <pc:docMk/>
          <pc:sldMk cId="2962561598" sldId="264"/>
        </pc:sldMkLst>
        <pc:spChg chg="mod">
          <ac:chgData name="Smith, Christopher" userId="55859027-47ff-4ec1-a263-656b30aeb6f0" providerId="ADAL" clId="{2DD5B551-3B27-4645-B702-417C023B122A}" dt="2024-03-07T15:44:04.571" v="1073" actId="20577"/>
          <ac:spMkLst>
            <pc:docMk/>
            <pc:sldMk cId="2962561598" sldId="264"/>
            <ac:spMk id="17" creationId="{0D14F3B8-1C5A-2AB5-0E2E-A96CFA4CB770}"/>
          </ac:spMkLst>
        </pc:spChg>
      </pc:sldChg>
      <pc:sldChg chg="addSp modSp mod modAnim modNotesTx">
        <pc:chgData name="Smith, Christopher" userId="55859027-47ff-4ec1-a263-656b30aeb6f0" providerId="ADAL" clId="{2DD5B551-3B27-4645-B702-417C023B122A}" dt="2024-03-14T17:44:25.487" v="11413" actId="20577"/>
        <pc:sldMkLst>
          <pc:docMk/>
          <pc:sldMk cId="567547465" sldId="265"/>
        </pc:sldMkLst>
        <pc:spChg chg="mod">
          <ac:chgData name="Smith, Christopher" userId="55859027-47ff-4ec1-a263-656b30aeb6f0" providerId="ADAL" clId="{2DD5B551-3B27-4645-B702-417C023B122A}" dt="2024-03-14T15:19:57.661" v="3750" actId="164"/>
          <ac:spMkLst>
            <pc:docMk/>
            <pc:sldMk cId="567547465" sldId="265"/>
            <ac:spMk id="3" creationId="{E80279C4-8018-CFD8-DAEA-E442CEA5C076}"/>
          </ac:spMkLst>
        </pc:spChg>
        <pc:spChg chg="mod">
          <ac:chgData name="Smith, Christopher" userId="55859027-47ff-4ec1-a263-656b30aeb6f0" providerId="ADAL" clId="{2DD5B551-3B27-4645-B702-417C023B122A}" dt="2024-03-14T15:20:02.791" v="3751" actId="164"/>
          <ac:spMkLst>
            <pc:docMk/>
            <pc:sldMk cId="567547465" sldId="265"/>
            <ac:spMk id="4" creationId="{E4467C70-0D0C-3A7D-3A0F-4159FD734045}"/>
          </ac:spMkLst>
        </pc:spChg>
        <pc:spChg chg="mod">
          <ac:chgData name="Smith, Christopher" userId="55859027-47ff-4ec1-a263-656b30aeb6f0" providerId="ADAL" clId="{2DD5B551-3B27-4645-B702-417C023B122A}" dt="2024-03-14T15:20:07.006" v="3752" actId="164"/>
          <ac:spMkLst>
            <pc:docMk/>
            <pc:sldMk cId="567547465" sldId="265"/>
            <ac:spMk id="5" creationId="{442422BF-3DCD-E60B-EFB7-5B5B1604EBBF}"/>
          </ac:spMkLst>
        </pc:spChg>
        <pc:spChg chg="mod">
          <ac:chgData name="Smith, Christopher" userId="55859027-47ff-4ec1-a263-656b30aeb6f0" providerId="ADAL" clId="{2DD5B551-3B27-4645-B702-417C023B122A}" dt="2024-03-14T17:44:25.487" v="11413" actId="20577"/>
          <ac:spMkLst>
            <pc:docMk/>
            <pc:sldMk cId="567547465" sldId="265"/>
            <ac:spMk id="17" creationId="{0D14F3B8-1C5A-2AB5-0E2E-A96CFA4CB770}"/>
          </ac:spMkLst>
        </pc:spChg>
        <pc:spChg chg="mod">
          <ac:chgData name="Smith, Christopher" userId="55859027-47ff-4ec1-a263-656b30aeb6f0" providerId="ADAL" clId="{2DD5B551-3B27-4645-B702-417C023B122A}" dt="2024-03-14T15:19:57.661" v="3750" actId="164"/>
          <ac:spMkLst>
            <pc:docMk/>
            <pc:sldMk cId="567547465" sldId="265"/>
            <ac:spMk id="31" creationId="{0DC1CBC6-FD3C-BD7B-8A27-FC5F144E9A1D}"/>
          </ac:spMkLst>
        </pc:spChg>
        <pc:spChg chg="mod">
          <ac:chgData name="Smith, Christopher" userId="55859027-47ff-4ec1-a263-656b30aeb6f0" providerId="ADAL" clId="{2DD5B551-3B27-4645-B702-417C023B122A}" dt="2024-03-14T15:20:02.791" v="3751" actId="164"/>
          <ac:spMkLst>
            <pc:docMk/>
            <pc:sldMk cId="567547465" sldId="265"/>
            <ac:spMk id="32" creationId="{B00EC6B9-840C-5F62-95C7-79DCEF82A2E4}"/>
          </ac:spMkLst>
        </pc:spChg>
        <pc:spChg chg="mod">
          <ac:chgData name="Smith, Christopher" userId="55859027-47ff-4ec1-a263-656b30aeb6f0" providerId="ADAL" clId="{2DD5B551-3B27-4645-B702-417C023B122A}" dt="2024-03-14T15:20:07.006" v="3752" actId="164"/>
          <ac:spMkLst>
            <pc:docMk/>
            <pc:sldMk cId="567547465" sldId="265"/>
            <ac:spMk id="33" creationId="{DCDA38EB-DAD0-2A61-B009-73EFAD915137}"/>
          </ac:spMkLst>
        </pc:spChg>
        <pc:grpChg chg="add mod">
          <ac:chgData name="Smith, Christopher" userId="55859027-47ff-4ec1-a263-656b30aeb6f0" providerId="ADAL" clId="{2DD5B551-3B27-4645-B702-417C023B122A}" dt="2024-03-14T15:19:57.661" v="3750" actId="164"/>
          <ac:grpSpMkLst>
            <pc:docMk/>
            <pc:sldMk cId="567547465" sldId="265"/>
            <ac:grpSpMk id="2" creationId="{3585CE21-78FA-29D9-2E26-3F2E299CBBF3}"/>
          </ac:grpSpMkLst>
        </pc:grpChg>
        <pc:grpChg chg="add mod">
          <ac:chgData name="Smith, Christopher" userId="55859027-47ff-4ec1-a263-656b30aeb6f0" providerId="ADAL" clId="{2DD5B551-3B27-4645-B702-417C023B122A}" dt="2024-03-14T15:20:02.791" v="3751" actId="164"/>
          <ac:grpSpMkLst>
            <pc:docMk/>
            <pc:sldMk cId="567547465" sldId="265"/>
            <ac:grpSpMk id="6" creationId="{BA820970-168B-26AD-5C75-9E6DD42A8A08}"/>
          </ac:grpSpMkLst>
        </pc:grpChg>
        <pc:grpChg chg="add mod">
          <ac:chgData name="Smith, Christopher" userId="55859027-47ff-4ec1-a263-656b30aeb6f0" providerId="ADAL" clId="{2DD5B551-3B27-4645-B702-417C023B122A}" dt="2024-03-14T15:20:07.006" v="3752" actId="164"/>
          <ac:grpSpMkLst>
            <pc:docMk/>
            <pc:sldMk cId="567547465" sldId="265"/>
            <ac:grpSpMk id="7" creationId="{B8909061-3FCC-0BF7-6706-E6EACF66AFF6}"/>
          </ac:grpSpMkLst>
        </pc:grpChg>
        <pc:cxnChg chg="mod">
          <ac:chgData name="Smith, Christopher" userId="55859027-47ff-4ec1-a263-656b30aeb6f0" providerId="ADAL" clId="{2DD5B551-3B27-4645-B702-417C023B122A}" dt="2024-03-14T15:19:57.661" v="3750" actId="164"/>
          <ac:cxnSpMkLst>
            <pc:docMk/>
            <pc:sldMk cId="567547465" sldId="265"/>
            <ac:cxnSpMk id="36" creationId="{3A8D35F4-398C-4112-9FD6-4D2E9BC4F041}"/>
          </ac:cxnSpMkLst>
        </pc:cxnChg>
        <pc:cxnChg chg="mod">
          <ac:chgData name="Smith, Christopher" userId="55859027-47ff-4ec1-a263-656b30aeb6f0" providerId="ADAL" clId="{2DD5B551-3B27-4645-B702-417C023B122A}" dt="2024-03-14T15:20:02.791" v="3751" actId="164"/>
          <ac:cxnSpMkLst>
            <pc:docMk/>
            <pc:sldMk cId="567547465" sldId="265"/>
            <ac:cxnSpMk id="37" creationId="{7F4E89EF-DE4F-7DEF-366B-44ED92EF5AF2}"/>
          </ac:cxnSpMkLst>
        </pc:cxnChg>
        <pc:cxnChg chg="mod">
          <ac:chgData name="Smith, Christopher" userId="55859027-47ff-4ec1-a263-656b30aeb6f0" providerId="ADAL" clId="{2DD5B551-3B27-4645-B702-417C023B122A}" dt="2024-03-14T15:20:07.006" v="3752" actId="164"/>
          <ac:cxnSpMkLst>
            <pc:docMk/>
            <pc:sldMk cId="567547465" sldId="265"/>
            <ac:cxnSpMk id="42" creationId="{11D732BF-F67D-4FD4-E6E5-3877B3308F50}"/>
          </ac:cxnSpMkLst>
        </pc:cxnChg>
      </pc:sldChg>
      <pc:sldChg chg="addSp delSp modSp mod modAnim modNotesTx">
        <pc:chgData name="Smith, Christopher" userId="55859027-47ff-4ec1-a263-656b30aeb6f0" providerId="ADAL" clId="{2DD5B551-3B27-4645-B702-417C023B122A}" dt="2024-03-14T17:44:40.606" v="11428" actId="20577"/>
        <pc:sldMkLst>
          <pc:docMk/>
          <pc:sldMk cId="414705645" sldId="266"/>
        </pc:sldMkLst>
        <pc:spChg chg="del mod">
          <ac:chgData name="Smith, Christopher" userId="55859027-47ff-4ec1-a263-656b30aeb6f0" providerId="ADAL" clId="{2DD5B551-3B27-4645-B702-417C023B122A}" dt="2024-03-14T14:31:59.660" v="1462" actId="478"/>
          <ac:spMkLst>
            <pc:docMk/>
            <pc:sldMk cId="414705645" sldId="266"/>
            <ac:spMk id="3" creationId="{E80279C4-8018-CFD8-DAEA-E442CEA5C076}"/>
          </ac:spMkLst>
        </pc:spChg>
        <pc:spChg chg="del mod">
          <ac:chgData name="Smith, Christopher" userId="55859027-47ff-4ec1-a263-656b30aeb6f0" providerId="ADAL" clId="{2DD5B551-3B27-4645-B702-417C023B122A}" dt="2024-03-14T14:31:59.660" v="1462" actId="478"/>
          <ac:spMkLst>
            <pc:docMk/>
            <pc:sldMk cId="414705645" sldId="266"/>
            <ac:spMk id="4" creationId="{E4467C70-0D0C-3A7D-3A0F-4159FD734045}"/>
          </ac:spMkLst>
        </pc:spChg>
        <pc:spChg chg="del mod">
          <ac:chgData name="Smith, Christopher" userId="55859027-47ff-4ec1-a263-656b30aeb6f0" providerId="ADAL" clId="{2DD5B551-3B27-4645-B702-417C023B122A}" dt="2024-03-14T14:31:59.660" v="1462" actId="478"/>
          <ac:spMkLst>
            <pc:docMk/>
            <pc:sldMk cId="414705645" sldId="266"/>
            <ac:spMk id="5" creationId="{442422BF-3DCD-E60B-EFB7-5B5B1604EBBF}"/>
          </ac:spMkLst>
        </pc:spChg>
        <pc:spChg chg="mod ord topLvl">
          <ac:chgData name="Smith, Christopher" userId="55859027-47ff-4ec1-a263-656b30aeb6f0" providerId="ADAL" clId="{2DD5B551-3B27-4645-B702-417C023B122A}" dt="2024-03-14T15:20:25.830" v="3756" actId="164"/>
          <ac:spMkLst>
            <pc:docMk/>
            <pc:sldMk cId="414705645" sldId="266"/>
            <ac:spMk id="6" creationId="{F10BFC94-F837-9889-D0A0-312381B298A2}"/>
          </ac:spMkLst>
        </pc:spChg>
        <pc:spChg chg="mod ord topLvl">
          <ac:chgData name="Smith, Christopher" userId="55859027-47ff-4ec1-a263-656b30aeb6f0" providerId="ADAL" clId="{2DD5B551-3B27-4645-B702-417C023B122A}" dt="2024-03-14T15:20:32.543" v="3757" actId="164"/>
          <ac:spMkLst>
            <pc:docMk/>
            <pc:sldMk cId="414705645" sldId="266"/>
            <ac:spMk id="7" creationId="{AE72BC14-3388-9488-BF33-15FDC1FE7351}"/>
          </ac:spMkLst>
        </pc:spChg>
        <pc:spChg chg="mod ord topLvl">
          <ac:chgData name="Smith, Christopher" userId="55859027-47ff-4ec1-a263-656b30aeb6f0" providerId="ADAL" clId="{2DD5B551-3B27-4645-B702-417C023B122A}" dt="2024-03-14T15:20:43.568" v="3758" actId="164"/>
          <ac:spMkLst>
            <pc:docMk/>
            <pc:sldMk cId="414705645" sldId="266"/>
            <ac:spMk id="8" creationId="{C0096AB9-E48E-9FC1-E0E2-2654DD98933B}"/>
          </ac:spMkLst>
        </pc:spChg>
        <pc:spChg chg="add mod ord">
          <ac:chgData name="Smith, Christopher" userId="55859027-47ff-4ec1-a263-656b30aeb6f0" providerId="ADAL" clId="{2DD5B551-3B27-4645-B702-417C023B122A}" dt="2024-03-14T15:20:32.543" v="3757" actId="164"/>
          <ac:spMkLst>
            <pc:docMk/>
            <pc:sldMk cId="414705645" sldId="266"/>
            <ac:spMk id="9" creationId="{4E200E53-2DFB-78C3-D7BD-2205A38F1323}"/>
          </ac:spMkLst>
        </pc:spChg>
        <pc:spChg chg="mod">
          <ac:chgData name="Smith, Christopher" userId="55859027-47ff-4ec1-a263-656b30aeb6f0" providerId="ADAL" clId="{2DD5B551-3B27-4645-B702-417C023B122A}" dt="2024-03-14T17:44:40.606" v="11428" actId="20577"/>
          <ac:spMkLst>
            <pc:docMk/>
            <pc:sldMk cId="414705645" sldId="266"/>
            <ac:spMk id="17" creationId="{0D14F3B8-1C5A-2AB5-0E2E-A96CFA4CB770}"/>
          </ac:spMkLst>
        </pc:spChg>
        <pc:spChg chg="mod">
          <ac:chgData name="Smith, Christopher" userId="55859027-47ff-4ec1-a263-656b30aeb6f0" providerId="ADAL" clId="{2DD5B551-3B27-4645-B702-417C023B122A}" dt="2024-03-14T15:11:11.722" v="3489"/>
          <ac:spMkLst>
            <pc:docMk/>
            <pc:sldMk cId="414705645" sldId="266"/>
            <ac:spMk id="18" creationId="{134C4AB5-A0C8-9DBC-7307-E30872BD1F2C}"/>
          </ac:spMkLst>
        </pc:spChg>
        <pc:spChg chg="mod">
          <ac:chgData name="Smith, Christopher" userId="55859027-47ff-4ec1-a263-656b30aeb6f0" providerId="ADAL" clId="{2DD5B551-3B27-4645-B702-417C023B122A}" dt="2024-03-14T15:20:25.830" v="3756" actId="164"/>
          <ac:spMkLst>
            <pc:docMk/>
            <pc:sldMk cId="414705645" sldId="266"/>
            <ac:spMk id="31" creationId="{0DC1CBC6-FD3C-BD7B-8A27-FC5F144E9A1D}"/>
          </ac:spMkLst>
        </pc:spChg>
        <pc:spChg chg="del mod">
          <ac:chgData name="Smith, Christopher" userId="55859027-47ff-4ec1-a263-656b30aeb6f0" providerId="ADAL" clId="{2DD5B551-3B27-4645-B702-417C023B122A}" dt="2024-03-14T14:41:34.196" v="1480" actId="478"/>
          <ac:spMkLst>
            <pc:docMk/>
            <pc:sldMk cId="414705645" sldId="266"/>
            <ac:spMk id="32" creationId="{B00EC6B9-840C-5F62-95C7-79DCEF82A2E4}"/>
          </ac:spMkLst>
        </pc:spChg>
        <pc:spChg chg="mod">
          <ac:chgData name="Smith, Christopher" userId="55859027-47ff-4ec1-a263-656b30aeb6f0" providerId="ADAL" clId="{2DD5B551-3B27-4645-B702-417C023B122A}" dt="2024-03-14T15:20:43.568" v="3758" actId="164"/>
          <ac:spMkLst>
            <pc:docMk/>
            <pc:sldMk cId="414705645" sldId="266"/>
            <ac:spMk id="33" creationId="{DCDA38EB-DAD0-2A61-B009-73EFAD915137}"/>
          </ac:spMkLst>
        </pc:spChg>
        <pc:grpChg chg="add del mod">
          <ac:chgData name="Smith, Christopher" userId="55859027-47ff-4ec1-a263-656b30aeb6f0" providerId="ADAL" clId="{2DD5B551-3B27-4645-B702-417C023B122A}" dt="2024-03-14T14:31:08.298" v="1455" actId="165"/>
          <ac:grpSpMkLst>
            <pc:docMk/>
            <pc:sldMk cId="414705645" sldId="266"/>
            <ac:grpSpMk id="2" creationId="{B58A17BC-8E36-0388-4BC8-521BA76CB1C4}"/>
          </ac:grpSpMkLst>
        </pc:grpChg>
        <pc:grpChg chg="add mod">
          <ac:chgData name="Smith, Christopher" userId="55859027-47ff-4ec1-a263-656b30aeb6f0" providerId="ADAL" clId="{2DD5B551-3B27-4645-B702-417C023B122A}" dt="2024-03-14T15:20:25.830" v="3756" actId="164"/>
          <ac:grpSpMkLst>
            <pc:docMk/>
            <pc:sldMk cId="414705645" sldId="266"/>
            <ac:grpSpMk id="10" creationId="{5AE0ED7D-F686-E5A4-E884-954F9A063D72}"/>
          </ac:grpSpMkLst>
        </pc:grpChg>
        <pc:grpChg chg="add mod">
          <ac:chgData name="Smith, Christopher" userId="55859027-47ff-4ec1-a263-656b30aeb6f0" providerId="ADAL" clId="{2DD5B551-3B27-4645-B702-417C023B122A}" dt="2024-03-14T15:20:32.543" v="3757" actId="164"/>
          <ac:grpSpMkLst>
            <pc:docMk/>
            <pc:sldMk cId="414705645" sldId="266"/>
            <ac:grpSpMk id="11" creationId="{1C6DC01E-7986-2AC5-7A5E-19743C247ACD}"/>
          </ac:grpSpMkLst>
        </pc:grpChg>
        <pc:grpChg chg="add mod">
          <ac:chgData name="Smith, Christopher" userId="55859027-47ff-4ec1-a263-656b30aeb6f0" providerId="ADAL" clId="{2DD5B551-3B27-4645-B702-417C023B122A}" dt="2024-03-14T15:20:43.568" v="3758" actId="164"/>
          <ac:grpSpMkLst>
            <pc:docMk/>
            <pc:sldMk cId="414705645" sldId="266"/>
            <ac:grpSpMk id="12" creationId="{48CED9F6-2577-8D25-490C-38EDE9D43534}"/>
          </ac:grpSpMkLst>
        </pc:grpChg>
        <pc:cxnChg chg="mod">
          <ac:chgData name="Smith, Christopher" userId="55859027-47ff-4ec1-a263-656b30aeb6f0" providerId="ADAL" clId="{2DD5B551-3B27-4645-B702-417C023B122A}" dt="2024-03-14T15:20:25.830" v="3756" actId="164"/>
          <ac:cxnSpMkLst>
            <pc:docMk/>
            <pc:sldMk cId="414705645" sldId="266"/>
            <ac:cxnSpMk id="36" creationId="{3A8D35F4-398C-4112-9FD6-4D2E9BC4F041}"/>
          </ac:cxnSpMkLst>
        </pc:cxnChg>
        <pc:cxnChg chg="mod">
          <ac:chgData name="Smith, Christopher" userId="55859027-47ff-4ec1-a263-656b30aeb6f0" providerId="ADAL" clId="{2DD5B551-3B27-4645-B702-417C023B122A}" dt="2024-03-14T15:20:32.543" v="3757" actId="164"/>
          <ac:cxnSpMkLst>
            <pc:docMk/>
            <pc:sldMk cId="414705645" sldId="266"/>
            <ac:cxnSpMk id="37" creationId="{7F4E89EF-DE4F-7DEF-366B-44ED92EF5AF2}"/>
          </ac:cxnSpMkLst>
        </pc:cxnChg>
        <pc:cxnChg chg="mod">
          <ac:chgData name="Smith, Christopher" userId="55859027-47ff-4ec1-a263-656b30aeb6f0" providerId="ADAL" clId="{2DD5B551-3B27-4645-B702-417C023B122A}" dt="2024-03-14T15:20:43.568" v="3758" actId="164"/>
          <ac:cxnSpMkLst>
            <pc:docMk/>
            <pc:sldMk cId="414705645" sldId="266"/>
            <ac:cxnSpMk id="42" creationId="{11D732BF-F67D-4FD4-E6E5-3877B3308F50}"/>
          </ac:cxnSpMkLst>
        </pc:cxnChg>
      </pc:sldChg>
      <pc:sldChg chg="delSp mod">
        <pc:chgData name="Smith, Christopher" userId="55859027-47ff-4ec1-a263-656b30aeb6f0" providerId="ADAL" clId="{2DD5B551-3B27-4645-B702-417C023B122A}" dt="2024-03-14T14:42:48.472" v="1481" actId="478"/>
        <pc:sldMkLst>
          <pc:docMk/>
          <pc:sldMk cId="2856997347" sldId="267"/>
        </pc:sldMkLst>
        <pc:spChg chg="del">
          <ac:chgData name="Smith, Christopher" userId="55859027-47ff-4ec1-a263-656b30aeb6f0" providerId="ADAL" clId="{2DD5B551-3B27-4645-B702-417C023B122A}" dt="2024-03-14T14:42:48.472" v="1481" actId="478"/>
          <ac:spMkLst>
            <pc:docMk/>
            <pc:sldMk cId="2856997347" sldId="267"/>
            <ac:spMk id="13" creationId="{2EFC0C4E-AD24-4AD9-A082-94F80CD67A5B}"/>
          </ac:spMkLst>
        </pc:spChg>
      </pc:sldChg>
      <pc:sldChg chg="addSp delSp modSp new mod ord modNotesTx">
        <pc:chgData name="Smith, Christopher" userId="55859027-47ff-4ec1-a263-656b30aeb6f0" providerId="ADAL" clId="{2DD5B551-3B27-4645-B702-417C023B122A}" dt="2024-03-14T18:23:12.565" v="12182" actId="20577"/>
        <pc:sldMkLst>
          <pc:docMk/>
          <pc:sldMk cId="1456848852" sldId="268"/>
        </pc:sldMkLst>
        <pc:spChg chg="del">
          <ac:chgData name="Smith, Christopher" userId="55859027-47ff-4ec1-a263-656b30aeb6f0" providerId="ADAL" clId="{2DD5B551-3B27-4645-B702-417C023B122A}" dt="2024-03-14T16:36:37.270" v="6833" actId="478"/>
          <ac:spMkLst>
            <pc:docMk/>
            <pc:sldMk cId="1456848852" sldId="268"/>
            <ac:spMk id="2" creationId="{25D0DCA9-B3BE-7DFB-45FB-50D95C936CB9}"/>
          </ac:spMkLst>
        </pc:spChg>
        <pc:spChg chg="add mod">
          <ac:chgData name="Smith, Christopher" userId="55859027-47ff-4ec1-a263-656b30aeb6f0" providerId="ADAL" clId="{2DD5B551-3B27-4645-B702-417C023B122A}" dt="2024-03-14T16:37:34.613" v="6848" actId="1076"/>
          <ac:spMkLst>
            <pc:docMk/>
            <pc:sldMk cId="1456848852" sldId="268"/>
            <ac:spMk id="5" creationId="{D36F87FC-3F27-6745-83F3-0C6C4B321261}"/>
          </ac:spMkLst>
        </pc:spChg>
        <pc:picChg chg="add mod">
          <ac:chgData name="Smith, Christopher" userId="55859027-47ff-4ec1-a263-656b30aeb6f0" providerId="ADAL" clId="{2DD5B551-3B27-4645-B702-417C023B122A}" dt="2024-03-14T16:37:51.358" v="6851" actId="1440"/>
          <ac:picMkLst>
            <pc:docMk/>
            <pc:sldMk cId="1456848852" sldId="268"/>
            <ac:picMk id="4" creationId="{8F6F45DE-2AAE-3A87-F348-36A7137DD44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this opportunity to discuss the Cook County Health Atlas. This is an image of the landing page, the home page of the Cook County Health Atlas. Similar to the Chicago Health Atlas, these web pages provide an online platform for exploring, sharing health-related information that are managed by the Cook County Department of Public Health (CCDPH).</a:t>
            </a:r>
          </a:p>
        </p:txBody>
      </p:sp>
    </p:spTree>
    <p:extLst>
      <p:ext uri="{BB962C8B-B14F-4D97-AF65-F5344CB8AC3E}">
        <p14:creationId xmlns:p14="http://schemas.microsoft.com/office/powerpoint/2010/main" val="1034946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everyone, the Cook County Department of Public Health (CCDPH) has access to an increasing amount of information. For local health departments, we specifically have access to more and more public health information. For example, we receive data from the federal government concerning population, housing, and air quality, the state of Illinois, concerning hospitalization visits, births, and deaths. Both the city of Chicago and suburban Cook County administer annual health surveys of their youth and adult populations. The challenge for CCDPH is to make the data accessible and useful for community-based organizations and other stakeholders. The suburban Cook County health atlas, initially launched in late 2022, is an important step toward this effort.</a:t>
            </a:r>
          </a:p>
        </p:txBody>
      </p:sp>
    </p:spTree>
    <p:extLst>
      <p:ext uri="{BB962C8B-B14F-4D97-AF65-F5344CB8AC3E}">
        <p14:creationId xmlns:p14="http://schemas.microsoft.com/office/powerpoint/2010/main" val="79277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Working with community health colleagues including Sierra, Ed, and Alyssa, and to the information community groups provided CCDPH via a survey of data practices, we identified a few ways that health indicator data may be of use to community-based organizations: (1) identify health issues; (2) grant writing and fundraising; (3) monitor changes.</a:t>
            </a:r>
          </a:p>
        </p:txBody>
      </p:sp>
    </p:spTree>
    <p:extLst>
      <p:ext uri="{BB962C8B-B14F-4D97-AF65-F5344CB8AC3E}">
        <p14:creationId xmlns:p14="http://schemas.microsoft.com/office/powerpoint/2010/main" val="2877901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presentation provides a brief overview of how specific atlas data and tools can assist with these activities.</a:t>
            </a:r>
          </a:p>
        </p:txBody>
      </p:sp>
    </p:spTree>
    <p:extLst>
      <p:ext uri="{BB962C8B-B14F-4D97-AF65-F5344CB8AC3E}">
        <p14:creationId xmlns:p14="http://schemas.microsoft.com/office/powerpoint/2010/main" val="528542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1" dirty="0"/>
              <a:t>Access topic-specific pages</a:t>
            </a:r>
          </a:p>
          <a:p>
            <a:r>
              <a:rPr lang="en-US" dirty="0"/>
              <a:t>In addition to some of the data, maps and tables available on the atlas, CCDPH, over the next several months, will publish topic-specific pages on the platform that provide useful information on emerging health issues using historical and updated information. These topic-specific pages will come in the form of data briefs. Our first in-depth data brief, which will be available this month, will focus on injuries. Drawing from hospitalization and mortality data, the report identifies. In April we will launch our leading cause of death page, which examines trends in mortality across 52 unique causes and population groups. Over the summer we will publish background information concerning our Youth Risk Behavioral and Cook County Health Surveys and related indicators.</a:t>
            </a:r>
          </a:p>
          <a:p>
            <a:endParaRPr lang="en-US" dirty="0"/>
          </a:p>
          <a:p>
            <a:r>
              <a:rPr lang="en-US" b="1" i="1" dirty="0"/>
              <a:t>Explore data sources, topics</a:t>
            </a:r>
          </a:p>
          <a:p>
            <a:r>
              <a:rPr lang="en-US" dirty="0"/>
              <a:t>There are multiple ways to search and explore health indicators on the suburban Cook County health atlas. Search form on landing page, review/search indicator list via left navigation bar. When searching an indicator, you can also “view additional information” including the indicator’s description, public health importance, data source, and technical notes such as calculation methods which are important when comparing indicators across different organizations, including the Chicago Department of Public Health.</a:t>
            </a:r>
          </a:p>
          <a:p>
            <a:endParaRPr lang="en-US" dirty="0"/>
          </a:p>
          <a:p>
            <a:r>
              <a:rPr lang="en-US" b="1" i="1" dirty="0"/>
              <a:t>Visualize (statistical) relationships between indicators</a:t>
            </a:r>
          </a:p>
          <a:p>
            <a:r>
              <a:rPr lang="en-US" dirty="0"/>
              <a:t>Oftentimes there is a need to better understand the statistical relationships between indicators on the atlas. Knowing how, for example, median household income (or perhaps other social determinants of health), is associated with heart disease or other health outcomes and behaviors. The scatterplot tool on the health atlas allows people to examine such relationships, with validation aids to assist with interpretation. For example, the analysis shows that the relationship between heart disease rate and median household income is </a:t>
            </a:r>
            <a:r>
              <a:rPr lang="en-US" dirty="0">
                <a:solidFill>
                  <a:srgbClr val="40AD48"/>
                </a:solidFill>
                <a:effectLst/>
              </a:rPr>
              <a:t>a highly significant</a:t>
            </a:r>
            <a:r>
              <a:rPr lang="en-US" dirty="0"/>
              <a:t>, meaning that changing median household income explains considerable amount of variation in heart disease mortality rate when holding some variables constant, like income, education, and demographics. Heart disease mortality rate tends to decrease by 7.43 for every 10% increase in median household income. </a:t>
            </a:r>
          </a:p>
          <a:p>
            <a:endParaRPr lang="en-US" dirty="0"/>
          </a:p>
          <a:p>
            <a:endParaRPr lang="en-US" dirty="0"/>
          </a:p>
        </p:txBody>
      </p:sp>
    </p:spTree>
    <p:extLst>
      <p:ext uri="{BB962C8B-B14F-4D97-AF65-F5344CB8AC3E}">
        <p14:creationId xmlns:p14="http://schemas.microsoft.com/office/powerpoint/2010/main" val="407205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1" dirty="0"/>
              <a:t>Stratify indicators by group</a:t>
            </a:r>
          </a:p>
          <a:p>
            <a:r>
              <a:rPr lang="en-US" dirty="0"/>
              <a:t>Your organization may find it meaningful to examine health-related outcomes across different population groups—i.e., stratify by race, ethnicity, sex, and/or age group—to identify patterns within the populations you serve. For many indicators, it is possible to make these comparisons, especially across suburban Cook County. For example, the Cook County Health Survey asks adults the extent to which they have access to fresh fruits and vegetables.  The atlas can visualize these patterns by municipality as well as to create a chart that stratifies this same indicator by race, ethnicity at the suburban Cook County level.</a:t>
            </a:r>
          </a:p>
          <a:p>
            <a:endParaRPr lang="en-US" dirty="0"/>
          </a:p>
          <a:p>
            <a:r>
              <a:rPr lang="en-US" b="1" i="1" dirty="0"/>
              <a:t>Create custom maps, tables, and charts</a:t>
            </a:r>
          </a:p>
          <a:p>
            <a:r>
              <a:rPr lang="en-US" dirty="0"/>
              <a:t>The health atlas displays default maps, tables, and charts but it is also possible to customize these displays in ways that are relevant to the specific grant proposal. For example, imagine that your organization is concerned about the level of trust in law enforcement among adult residents within south suburban Cook County municipalities based on 2022. In map settings, it is possible, to change some settings (e.g., color scheme, contrast, highlighted places) to make the map more readable and help focus attention to specific communities. The custom map can then be downloaded as an image for import into a grant proposal.</a:t>
            </a:r>
          </a:p>
          <a:p>
            <a:endParaRPr lang="en-US" dirty="0"/>
          </a:p>
          <a:p>
            <a:r>
              <a:rPr lang="en-US" b="1" i="1" dirty="0"/>
              <a:t>Download data</a:t>
            </a:r>
          </a:p>
          <a:p>
            <a:r>
              <a:rPr lang="en-US" dirty="0"/>
              <a:t>Similarly, you can create custom tables for select geographies and indicators that can be downloaded into Excel and/or Word.  This figure shows prevalence of particular health outcomes for Harvey, IL compared with suburban Cook County.</a:t>
            </a:r>
          </a:p>
          <a:p>
            <a:endParaRPr lang="en-US" dirty="0"/>
          </a:p>
          <a:p>
            <a:endParaRPr lang="en-US" dirty="0"/>
          </a:p>
          <a:p>
            <a:endParaRPr lang="en-US" dirty="0"/>
          </a:p>
        </p:txBody>
      </p:sp>
    </p:spTree>
    <p:extLst>
      <p:ext uri="{BB962C8B-B14F-4D97-AF65-F5344CB8AC3E}">
        <p14:creationId xmlns:p14="http://schemas.microsoft.com/office/powerpoint/2010/main" val="1124764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1" dirty="0"/>
              <a:t>Changes in health outcomes over time</a:t>
            </a:r>
          </a:p>
          <a:p>
            <a:r>
              <a:rPr lang="en-US" dirty="0"/>
              <a:t>By default the atlas displays the latest data for each indicator. However, it may be important for your organization to examine trends over time to better understand the trajectory of the health outcome or behavior, whether it is trending up or down. The atlas allows users to create line charts over time for many of the indicators to better monitor these trends.</a:t>
            </a:r>
          </a:p>
          <a:p>
            <a:endParaRPr lang="en-US" dirty="0"/>
          </a:p>
          <a:p>
            <a:r>
              <a:rPr lang="en-US" b="1" i="1" dirty="0"/>
              <a:t>Changes in population over time</a:t>
            </a:r>
          </a:p>
          <a:p>
            <a:r>
              <a:rPr lang="en-US" dirty="0"/>
              <a:t>The atlas includes the most up-to-date population data from the US Census and similar data over time. Atlas users can examine changes in population composition within suburban Cook County or even the neighborhood (e.g., census tract) level.</a:t>
            </a:r>
          </a:p>
          <a:p>
            <a:endParaRPr lang="en-US" dirty="0"/>
          </a:p>
          <a:p>
            <a:r>
              <a:rPr lang="en-US" b="1" i="1" dirty="0"/>
              <a:t>Evaluate programs and/or projects</a:t>
            </a:r>
          </a:p>
          <a:p>
            <a:r>
              <a:rPr lang="en-US" dirty="0"/>
              <a:t>The atlas can be used to access baseline health conditions that can be combined with organization-specific outreach program data, and academic research, to estimate project impact. One example of this is the work CCDPH carried out with PP4H a couple years ago. </a:t>
            </a:r>
          </a:p>
          <a:p>
            <a:endParaRPr lang="en-US" dirty="0"/>
          </a:p>
        </p:txBody>
      </p:sp>
    </p:spTree>
    <p:extLst>
      <p:ext uri="{BB962C8B-B14F-4D97-AF65-F5344CB8AC3E}">
        <p14:creationId xmlns:p14="http://schemas.microsoft.com/office/powerpoint/2010/main" val="2539946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596034-A83F-4634-B5C4-6D6F9CE4F3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39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8F7A-95D7-21EA-D5A2-10611221414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903E018-A588-60AE-4E2E-1C5EF146711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6471484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6D8E-0E3D-4DD7-3DBA-27267BCDFB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74DC675-7821-E22F-D18A-1CB6AA104CF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08703783"/>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C613-48C6-9823-C699-760DD3BA3CA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C3CF16D-7E30-5F4F-EA01-30ABCBAA549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80282496"/>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66A1-8364-3653-CAC0-FE727A0B2D9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37BEC67-42D8-3458-A36B-78104ADF33F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8484521"/>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83F8-A975-BE04-157C-1309F45E101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4455AB4-5C85-7BAE-501C-7C0F0119F22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1678253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09BC-D8A5-1331-5154-0055A4339FD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FFE98EB-ADF4-2591-76E9-2E9980A48AC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51509120"/>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1A65-E4D7-E7D7-B3AE-416BB018824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E77EE26-A6CE-2FD9-A2CD-285ECBA9FEE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89001690"/>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B04BC-17A9-B2D9-955F-5720020D1A3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B64D1D5-5E12-2FEE-8207-E8EE8528161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0696056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35CD-8D71-D43C-77B3-094E5563F4B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3E4D194-883C-45DE-9D06-FF89F53EB2B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78200969"/>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0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76F2-3128-0551-D181-DCD61BDB58B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E9DB42-933B-8946-375D-47D9E0182F8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5477255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0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D854-603E-ED6E-50DE-45C7C559BFC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A81F205-576D-7B6A-EFCF-5FADC732524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03536809"/>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0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0853-A631-713C-159F-85CC635088B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34E1DB0-72EA-9F31-9BCF-CCC81BA028D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2220059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66DB-9801-6C88-DFB8-C7014283340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CD88F83-7A7A-184E-0AE9-BF0968E30E3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57497720"/>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0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1182-9A81-ACD5-0844-CF1B7235FF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7E772F5-AC29-9540-8FB6-77BF85FE78A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57460214"/>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CF4E-7905-1726-2F5D-A24DAE7ED24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BBC4E3-0A73-0F5C-62C7-234A1BFE9FF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958312826"/>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95CA-B4F4-DCCC-43B0-FBDBA749698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A345EF3-C766-BE83-F1EB-1E80C476FA0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98701224"/>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03EC-6348-6DFA-06E7-98C7E1EBF5D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F33ACF6-395C-ED01-D9E7-68309E4FE5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4737306"/>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FD52-28C5-4FA2-4E15-AB64BAB1CF1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91A55F9-8A45-D838-223B-536C9E2A72F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2593555"/>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1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DD38-0CBE-FFDB-87F3-E657F89EB8E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31D57E-97CE-521D-C029-24A0CC85F7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999430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2C763-5E55-6BA9-5623-147E669468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FCFF0BD-8FFD-A362-6A1C-A0CF3CEE230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55901297"/>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86F2-6B0D-EE6A-44D2-5662929480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7FE28A-8D27-6A27-C2A7-2CBB2335B1B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79058418"/>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6792-E68C-83A1-DA21-B6FD086438D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522F35A-B522-34BF-BA41-58F7DADE872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27222360"/>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1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4EB0-D5D1-E57E-2197-6BDB37D8F01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1DA413-B14B-D2A7-4934-9A33CB60040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4095162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EEB4-B21E-BC47-E4C3-DE26B728DD6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9FD3377-2F01-FD1F-C572-AE785A8AC72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60703541"/>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90F0-371E-757F-F23D-9F5EC03D534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80661DA-E0CA-809A-E143-4E1EFABB082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871695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2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E828-E8AE-CD01-8BB6-7B4D8ADF566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69E8BA7-6039-BA83-64D1-EEE7EC0B6B3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14260896"/>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FD49-684D-CE62-4092-9006EAB7A9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4F40D8B-1151-34A1-D4C4-FD4E0704AF2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86378525"/>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2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272A5-3261-2D79-5651-F2B448C2BA3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51FAC03-AEB4-7722-1649-5BE5E0A5080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29924628"/>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3D58-6FCC-3DB2-F91C-930C2ADA5D3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F2ACA7-2D55-E8B4-A714-3AA89822ABB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5329248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A2BA-4B8D-B075-8EF0-68A17DC64A4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3068D9F-C932-CFDF-8050-EF174B9B976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38860637"/>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2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3A119-293B-5192-22CA-D0276D6701F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B0B94DB-B62F-654D-3F23-54E623FE446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68526753"/>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2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09D5-DCCE-DCA6-E5BE-9DB09395C33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BD3795A-F955-A703-81FC-CA0FD53C610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85895332"/>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2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8020-4299-60D3-744C-F257FBF6D61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14419C8-BC9B-AF70-CD41-2DB376E1CFE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48382885"/>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2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85A4-2951-D259-5EE9-D177C4472B7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D4BFF19-8607-D9EE-8B66-299059321D1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8292822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4BAA-32E7-AB6E-1E48-B976230BFB6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C7D939-380E-7517-B1F1-8245EA0F886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79883493"/>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BBAD-6629-E22C-916E-27B6F86F026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E0981A0-8857-ADD5-E927-F01D658604C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61098060"/>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4D4B-78CD-D9AC-7BC3-E6304E1A94D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D50C3B1-6493-19F2-740F-51D870041FE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76893235"/>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3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C419-9F19-C0BF-932D-3CA0DA29A6D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3AE9EF8-F054-800B-8800-8711676F878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41689486"/>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D30C-C86D-B182-8F6F-2C452713304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49A906B-FC76-D7B6-F5F0-FAFF758FF41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22744739"/>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3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3427-0055-FEA4-9575-61991642A55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CB5C2A3-ED39-294B-346C-73A47B833FE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37324015"/>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3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45C4-4ACE-9DCD-EF01-44D0939015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7BEA580-6A72-62BF-F358-DBE2F4CDCF7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5024923"/>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07A7-1F6E-01CC-D1DD-25D97713FB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322670-A9DB-7B6C-B292-0D58086D66C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08569805"/>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A358-0927-9D1F-6055-D0632E80230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9780DF4-70AE-366A-4358-EAF4790FFDE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31086397"/>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3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52E0-E27C-D454-9F32-B10510092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5717086-5AB9-EDA3-0901-F4677D9F660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50193826"/>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4ABC-BA38-BF24-5AE2-4DF5CFC82C1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E134377-1E19-391D-1DB7-25EACED01E6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147985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7B51-78E6-A188-3CAC-23080A582E4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D35D37A-4321-ED52-CF70-6ED4D44392B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1274599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3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80DD-CCC0-CE39-5411-5BFF34C504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46899D-573D-5AD5-5E83-BC828A44CD3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73773218"/>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4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0C6A-6230-AE04-3964-C0CACD7BE7A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0EED73-5807-4F75-1E04-50AC6749356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30698106"/>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F71C-97FB-9CA5-0630-10BE183C6EB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FD440-718D-BDA7-E532-62006923A1B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76335977"/>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4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D7A14-00A5-E7D7-80A6-E6916E6326B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71CE056-6183-944D-151A-21B45837DBF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63259873"/>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2136-DA63-ADC0-80D8-0909494E263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599B07B-C5B0-BD1A-4638-4F0A875745B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01295802"/>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4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2FA7-8A26-9F7E-7E29-B99CCA304A5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CC82FE3-12C4-F092-D3B5-DCBD3BEDB0E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80474255"/>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A6BD-4FA1-7C4C-AEBF-2B5AC1B7C45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6813864-BAB4-7B02-E8C2-5B5ECF29680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60246998"/>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4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FD22-777A-2444-45F7-8ECB509735F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A9FDDE-D3A5-FA47-3BEC-5456A33583B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77285329"/>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4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8ED6-AE61-0A19-1F01-0DB7EAFDA94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242770A-B2D4-6399-B837-C83DE282389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34379698"/>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4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82F8-FAF0-FF83-DF11-2AD1B3FD8D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E835DC4-E940-44C9-244D-63D15D3FF43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0341092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2289-E5F8-7F21-B221-A64845CEA33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416D93A-E244-C829-53F5-EB21EA78FDB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551555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4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5C34-2FBC-AFF5-5D24-87402D1137A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0C8341-C506-A485-02FA-6B9B987B3C1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76376694"/>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5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3F42-C13B-B39C-CBB5-63413DA7D33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F75B32F-C927-14EF-F95C-3DAEA51273D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19481486"/>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5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82AD-BB55-2EB2-EC63-BB56CAB09F7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E9C0150-F696-51E1-5F67-27E622D9CC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38417598"/>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5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B6CF-FC07-CDDD-AFD9-C4A71E2079D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22BDBE5-949D-9ADA-2E99-14CA8BEA4A9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2368450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5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7AD3-379E-656F-779E-9CF02DB1331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333B005-7241-7FB3-F904-2356C9BE6BE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54269074"/>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5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6819-9843-6EDB-BD53-73A4857681E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6F243AB-5952-BBEB-0F07-93E4DF2941B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18216583"/>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5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27F6-8D1B-2D6D-6210-1100AC1B9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9D7EE03-2162-E27D-D93D-19111851893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3366087"/>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5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2DBE-16CB-3929-11C9-35A70F6D1B2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6C8CD8-4F03-5F4A-2013-201C7338D96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80624159"/>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5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6204-01EA-A1D5-640B-607333093FE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F57F889-F0BA-069E-E5F5-605BFCE3E17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10308702"/>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5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2867-73D1-7A3E-C864-EC767FA7CE7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5CC22E3-6BB4-734A-C44E-6ADF2D92E96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4680110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818-094B-4832-8EFD-6B4B95F4B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241A4D-F5B8-D951-B9D5-B445FADA34E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35189523"/>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5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BF25-CD02-D284-3FE7-C8987236B7C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508DC2A-D041-F0AC-B49F-13014C71100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7212842"/>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F8FB-C0A4-54D6-95F3-0A83C06C887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B2DC030-5C3C-1BBD-22E1-E2BE42AB55F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57280220"/>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308D-C121-2DAD-9528-A022EE81196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208FBA-79E7-D4DF-A17F-86BABE4504A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618934367"/>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6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2C8E-21E7-BEF1-3D15-08FB929BCC1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E96C79F-8EB1-92EF-A275-BAC479B12F8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12741666"/>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6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B477-FE88-F1B3-A88E-DDECE13D45C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F66F9D8-16E5-2E7D-B1B3-7C1938AD39A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09184068"/>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6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0902-A56D-D521-A3AE-5062CDD4B2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D82F6F-59B7-F1C6-58D7-051AA95A429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07027682"/>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DBF28-D889-BB31-22E8-BFE8B0385B0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0A547A5-AD24-5B8E-31E9-50ACB7435D4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48570384"/>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ACF1-2C67-B15B-FF0F-252D141DAEF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215C960-7374-AED7-3630-932A9C119E4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36508965"/>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A2DF8-3A1A-CD65-58AC-1F12B594C39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F170A1-8674-A72E-5B12-58397CE3F1D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5092409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6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2090-8D4B-E926-77B0-F21967BA009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FFF619C-B31E-313D-7A8D-F45A6D16C20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4505584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0236-B98D-FE24-7503-DA266E3290C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3755BA-E616-2BF2-2305-395DE8527FC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27398944"/>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267F-D963-2EB8-EA13-C00191D354C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24D0FB4-DCBC-1A3E-4FB4-440C59B46C7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19641528"/>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7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B3AFA-26B3-1756-2059-1414C99AE38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0769F6A-3991-746E-0AF2-07F50DB0FAC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97564394"/>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7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6D73-46C3-8AF3-4A95-6D222B1F5B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C50AC21-56D3-AD24-2374-B8FAC5EAB99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88871869"/>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7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E583-DF04-50B1-49E5-BA81B1504FA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96B3269-6AA8-FD7A-F939-B238ECCAEC5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7429090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7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C8BBD-B801-6F20-C4E0-86867663F7E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8A23857-24BF-B799-5A1F-E9346A7D1AD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33521381"/>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7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A5EF-1B62-2CBF-27B2-E5489090487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055126-8827-98BD-96FF-2946EEA9066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15275003"/>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7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9C5C-7492-5575-6A33-2BA05280FC9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7D80FDB-A699-9560-2D77-D83CBFF379B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88066747"/>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7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D338-D6D4-E826-7333-13C9D7293EF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552C26F-983F-EB5C-DD32-D17E5360716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693845850"/>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7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2BF6-D2BC-C0F5-ABBE-78662781522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F238C7A-1F67-BB98-861D-A42D5963A9F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49394390"/>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7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7F4A7-B22F-AB49-15F2-5A7F313E54F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B46A423-068F-756C-8FC7-2CC8DAF1C4D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5680031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F9C7-AC3C-AFD3-21C3-A19E25B19B3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AF34ECA-E59D-7D41-E870-FAE7D7E1DE4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0500127"/>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7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BA2F-57D8-9601-4F4D-4D0503E08B4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40E27D4-4916-BF81-EC85-41870099963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06829782"/>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8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F7351-55F3-9804-A75C-F523021C1ED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855501-1CF1-F506-1D7C-AA6DA469C08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5664784"/>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8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96419-CA89-DE99-B237-34DCCE7DC0B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014D37-4856-52F3-444F-E98BA229C9C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70496954"/>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8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CF18-AB01-9E96-273D-D78B835912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F5124E-3325-7E64-BDA0-00640B5D6D9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5027916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8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5B1F-E1C7-5A98-1345-B49595F71B7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923DE86-EE4C-F964-A8D7-D58DE6F6462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92538040"/>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8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BEA7C-AA2D-F125-0322-2CEBE91595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C68C7F-003D-9D05-1902-9CD06F414FE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763498"/>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8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8D43-4FBB-B402-D35F-393F6A5EAF5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2E98B42-483E-5CDF-91FF-9604AB58AC9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21693045"/>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8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05F5-CC85-CE17-3F1B-344A8DDFF3F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F152DDA-DE8A-0D61-B445-A7F444D9581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42257586"/>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8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F9A4-AD1F-5FCD-7ECA-391457F145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8E110FA-233C-6BC3-CE5D-6EFA9B69205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6473070"/>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8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EA3BF-5D81-CE98-47CF-3D499555FB5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3F7E709-F8C6-7FBA-3359-913458E6B8A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9430867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BA289-E300-14B7-85A1-89551655B9C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157B5CD-E9AB-A631-9345-2B95D032501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26556972"/>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8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3056-3FA9-0886-82AA-B95B5F8548A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C95404-3053-C009-869E-9D0C1A2712A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28711096"/>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9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066A-A376-F732-99B0-0B059D9BE5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7DC3E3B-C603-5BBA-6CA5-58A6594B3BE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04042723"/>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9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E3846-7E8D-7E4D-2EC2-F8B302EA9F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8C35782-1005-D31B-510A-CD417F41DE2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79781939"/>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9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1BD4-9637-6748-7DBA-8A24F25BD6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3E3C47B-5721-CDE1-5026-2601BE1415E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35950216"/>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9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89BC-C26F-A89A-7D4C-4A131644B8F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7E6D828-E12B-2398-92A0-331F9D0BA99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19687596"/>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9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BE0F-E044-BF24-1CB5-A35D5491B90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16D08C0-F3FB-A49C-D701-7A218B18998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61689430"/>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9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ED1-7C3E-4C34-51F2-E91C2CD2DFF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96CFA25-6128-973B-D3A1-EF50A993FDB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7538971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9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F129-AE78-109B-7BFF-5845E96DBC9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691212A-5820-2A51-25F3-DB529996470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84392617"/>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9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D92A-D70A-5304-3D7D-4ABD545A21B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49F7EE6-8B36-CE7B-0C83-EDC5DD5D251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33623992"/>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9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BF819-4B25-F524-1EAD-F244B0074E1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7B314B-CF52-9870-9F6A-A6752FA60FB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0140449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E97C-29C2-BEAC-C96A-B07F085C969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86B61F-A6E2-8D48-9A03-526B40351AA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2213121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D91B-A185-BF03-B471-09FEE941DF1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1B217D3-1715-4BAC-127C-DD74EAC9980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94750516"/>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9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B4EF-11AC-E002-326D-BC62202FB7B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88065A8-8257-1A6E-FF97-ADCEF1990F0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53090285"/>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x">
  <p:cSld name="Cover Page Grey">
    <p:spTree>
      <p:nvGrpSpPr>
        <p:cNvPr id="1" name=""/>
        <p:cNvGrpSpPr/>
        <p:nvPr/>
      </p:nvGrpSpPr>
      <p:grpSpPr>
        <a:xfrm>
          <a:off x="0" y="0"/>
          <a:ext cx="0" cy="0"/>
          <a:chOff x="0" y="0"/>
          <a:chExt cx="0" cy="0"/>
        </a:xfrm>
      </p:grpSpPr>
      <p:sp>
        <p:nvSpPr>
          <p:cNvPr id="28" name="Straight Connector 10"/>
          <p:cNvSpPr/>
          <p:nvPr/>
        </p:nvSpPr>
        <p:spPr>
          <a:xfrm flipH="1">
            <a:off x="1065319" y="0"/>
            <a:ext cx="1" cy="6858000"/>
          </a:xfrm>
          <a:prstGeom prst="line">
            <a:avLst/>
          </a:prstGeom>
          <a:ln w="6350">
            <a:solidFill>
              <a:srgbClr val="006FFF">
                <a:alpha val="20000"/>
              </a:srgbClr>
            </a:solidFill>
            <a:miter/>
          </a:ln>
        </p:spPr>
        <p:txBody>
          <a:bodyPr lIns="45719" rIns="45719"/>
          <a:lstStyle/>
          <a:p>
            <a:endParaRPr/>
          </a:p>
        </p:txBody>
      </p:sp>
      <p:sp>
        <p:nvSpPr>
          <p:cNvPr id="29" name="Straight Connector 14"/>
          <p:cNvSpPr/>
          <p:nvPr/>
        </p:nvSpPr>
        <p:spPr>
          <a:xfrm>
            <a:off x="11711747" y="612558"/>
            <a:ext cx="1" cy="397592"/>
          </a:xfrm>
          <a:prstGeom prst="line">
            <a:avLst/>
          </a:prstGeom>
          <a:ln w="19050">
            <a:solidFill>
              <a:srgbClr val="FFFFFF"/>
            </a:solidFill>
            <a:miter/>
          </a:ln>
        </p:spPr>
        <p:txBody>
          <a:bodyPr lIns="45719" rIns="45719"/>
          <a:lstStyle/>
          <a:p>
            <a:endParaRPr/>
          </a:p>
        </p:txBody>
      </p:sp>
      <p:sp>
        <p:nvSpPr>
          <p:cNvPr id="30"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31"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2" name="TITLE OF PRESENTATION"/>
          <p:cNvSpPr txBox="1">
            <a:spLocks noGrp="1"/>
          </p:cNvSpPr>
          <p:nvPr>
            <p:ph type="body" sz="quarter" idx="21" hasCustomPrompt="1"/>
          </p:nvPr>
        </p:nvSpPr>
        <p:spPr>
          <a:xfrm>
            <a:off x="1724525" y="253583"/>
            <a:ext cx="9010763" cy="643746"/>
          </a:xfrm>
          <a:prstGeom prst="rect">
            <a:avLst/>
          </a:prstGeom>
        </p:spPr>
        <p:txBody>
          <a:bodyPr/>
          <a:lstStyle>
            <a:lvl1pPr marL="0" indent="0">
              <a:spcBef>
                <a:spcPts val="0"/>
              </a:spcBef>
              <a:buSzTx/>
              <a:buFontTx/>
              <a:buNone/>
              <a:defRPr sz="3400">
                <a:solidFill>
                  <a:srgbClr val="FFFFFF"/>
                </a:solidFill>
                <a:latin typeface="Peace Sans"/>
                <a:ea typeface="Peace Sans"/>
                <a:cs typeface="Peace Sans"/>
                <a:sym typeface="Peace Sans"/>
              </a:defRPr>
            </a:lvl1pPr>
          </a:lstStyle>
          <a:p>
            <a:r>
              <a:t>TITLE OF PRESENTATION</a:t>
            </a:r>
          </a:p>
        </p:txBody>
      </p:sp>
      <p:sp>
        <p:nvSpPr>
          <p:cNvPr id="33" name="Date"/>
          <p:cNvSpPr txBox="1">
            <a:spLocks noGrp="1"/>
          </p:cNvSpPr>
          <p:nvPr>
            <p:ph type="body" sz="quarter" idx="22"/>
          </p:nvPr>
        </p:nvSpPr>
        <p:spPr>
          <a:xfrm>
            <a:off x="1724525" y="1002883"/>
            <a:ext cx="1406086" cy="643746"/>
          </a:xfrm>
          <a:prstGeom prst="rect">
            <a:avLst/>
          </a:prstGeom>
        </p:spPr>
        <p:txBody>
          <a:bodyPr>
            <a:noAutofit/>
          </a:bodyPr>
          <a:lstStyle>
            <a:lvl1pPr marL="0" indent="0">
              <a:spcBef>
                <a:spcPts val="0"/>
              </a:spcBef>
              <a:buSzTx/>
              <a:buFontTx/>
              <a:buNone/>
              <a:defRPr sz="2500" b="1">
                <a:solidFill>
                  <a:srgbClr val="FFFFFF"/>
                </a:solidFill>
                <a:latin typeface="Arial"/>
                <a:ea typeface="Arial"/>
                <a:cs typeface="Arial"/>
                <a:sym typeface="Arial"/>
              </a:defRPr>
            </a:lvl1pPr>
          </a:lstStyle>
          <a:p>
            <a:r>
              <a:t>Date</a:t>
            </a:r>
          </a:p>
        </p:txBody>
      </p:sp>
      <p:pic>
        <p:nvPicPr>
          <p:cNvPr id="34" name="People-Cover.png" descr="People-Cover.png"/>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35" name="TITLE OF PRESENTATION"/>
          <p:cNvSpPr txBox="1"/>
          <p:nvPr/>
        </p:nvSpPr>
        <p:spPr>
          <a:xfrm>
            <a:off x="1724525" y="253583"/>
            <a:ext cx="9010763" cy="6437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nSpc>
                <a:spcPct val="90000"/>
              </a:lnSpc>
              <a:defRPr sz="3400">
                <a:solidFill>
                  <a:srgbClr val="006FFF"/>
                </a:solidFill>
                <a:latin typeface="Peace Sans"/>
                <a:ea typeface="Peace Sans"/>
                <a:cs typeface="Peace Sans"/>
                <a:sym typeface="Peace Sans"/>
              </a:defRPr>
            </a:lvl1pPr>
          </a:lstStyle>
          <a:p>
            <a:r>
              <a:t>TITLE OF PRESENTATION</a:t>
            </a:r>
          </a:p>
        </p:txBody>
      </p:sp>
      <p:sp>
        <p:nvSpPr>
          <p:cNvPr id="36" name="Date"/>
          <p:cNvSpPr txBox="1"/>
          <p:nvPr/>
        </p:nvSpPr>
        <p:spPr>
          <a:xfrm>
            <a:off x="1724525" y="1002883"/>
            <a:ext cx="1406086" cy="6437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nSpc>
                <a:spcPct val="90000"/>
              </a:lnSpc>
              <a:defRPr sz="2500" b="1">
                <a:solidFill>
                  <a:srgbClr val="006FFF"/>
                </a:solidFill>
                <a:latin typeface="Arial"/>
                <a:ea typeface="Arial"/>
                <a:cs typeface="Arial"/>
                <a:sym typeface="Arial"/>
              </a:defRPr>
            </a:lvl1pPr>
          </a:lstStyle>
          <a:p>
            <a:r>
              <a:t>Date</a:t>
            </a:r>
          </a:p>
        </p:txBody>
      </p:sp>
      <p:sp>
        <p:nvSpPr>
          <p:cNvPr id="37" name="Straight Connector 14"/>
          <p:cNvSpPr/>
          <p:nvPr/>
        </p:nvSpPr>
        <p:spPr>
          <a:xfrm>
            <a:off x="11711747" y="612558"/>
            <a:ext cx="1" cy="397592"/>
          </a:xfrm>
          <a:prstGeom prst="line">
            <a:avLst/>
          </a:prstGeom>
          <a:ln w="19050">
            <a:solidFill>
              <a:srgbClr val="2F6DF6"/>
            </a:solidFill>
            <a:miter/>
          </a:ln>
        </p:spPr>
        <p:txBody>
          <a:bodyPr lIns="45719" rIns="45719"/>
          <a:lstStyle/>
          <a:p>
            <a:endParaRPr/>
          </a:p>
        </p:txBody>
      </p:sp>
      <p:sp>
        <p:nvSpPr>
          <p:cNvPr id="38" name="01"/>
          <p:cNvSpPr txBox="1">
            <a:spLocks noGrp="1"/>
          </p:cNvSpPr>
          <p:nvPr>
            <p:ph type="body" sz="quarter" idx="23"/>
          </p:nvPr>
        </p:nvSpPr>
        <p:spPr>
          <a:xfrm>
            <a:off x="11547585" y="230848"/>
            <a:ext cx="325121" cy="337821"/>
          </a:xfrm>
          <a:prstGeom prst="rect">
            <a:avLst/>
          </a:prstGeom>
        </p:spPr>
        <p:txBody>
          <a:bodyPr wrap="none" lIns="60960" tIns="60960" rIns="60960" bIns="60960" anchor="ctr">
            <a:spAutoFit/>
          </a:bodyPr>
          <a:lstStyle>
            <a:lvl1pPr marL="0" indent="0" algn="ctr">
              <a:lnSpc>
                <a:spcPct val="100000"/>
              </a:lnSpc>
              <a:spcBef>
                <a:spcPts val="0"/>
              </a:spcBef>
              <a:buSzTx/>
              <a:buFontTx/>
              <a:buNone/>
              <a:defRPr sz="1200">
                <a:solidFill>
                  <a:srgbClr val="006FFF"/>
                </a:solidFill>
                <a:latin typeface="Peace Sans"/>
                <a:ea typeface="Peace Sans"/>
                <a:cs typeface="Peace Sans"/>
                <a:sym typeface="Peace Sans"/>
              </a:defRPr>
            </a:lvl1pPr>
          </a:lstStyle>
          <a:p>
            <a:r>
              <a:t>01</a:t>
            </a:r>
          </a:p>
        </p:txBody>
      </p:sp>
    </p:spTree>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x">
  <p:cSld name="1_BHC_Content Slide">
    <p:spTree>
      <p:nvGrpSpPr>
        <p:cNvPr id="1" name=""/>
        <p:cNvGrpSpPr/>
        <p:nvPr/>
      </p:nvGrpSpPr>
      <p:grpSpPr>
        <a:xfrm>
          <a:off x="0" y="0"/>
          <a:ext cx="0" cy="0"/>
          <a:chOff x="0" y="0"/>
          <a:chExt cx="0" cy="0"/>
        </a:xfrm>
      </p:grpSpPr>
      <p:sp>
        <p:nvSpPr>
          <p:cNvPr id="45" name="Rectangle"/>
          <p:cNvSpPr/>
          <p:nvPr/>
        </p:nvSpPr>
        <p:spPr>
          <a:xfrm>
            <a:off x="5969000" y="0"/>
            <a:ext cx="6237178" cy="6877033"/>
          </a:xfrm>
          <a:prstGeom prst="rect">
            <a:avLst/>
          </a:prstGeom>
          <a:solidFill>
            <a:srgbClr val="006FFF"/>
          </a:solidFill>
          <a:ln w="12700">
            <a:miter lim="400000"/>
          </a:ln>
        </p:spPr>
        <p:txBody>
          <a:bodyPr lIns="45719" rIns="45719" anchor="ctr"/>
          <a:lstStyle/>
          <a:p>
            <a:endParaRPr/>
          </a:p>
        </p:txBody>
      </p:sp>
      <p:sp>
        <p:nvSpPr>
          <p:cNvPr id="46" name="Straight Connector 14"/>
          <p:cNvSpPr/>
          <p:nvPr/>
        </p:nvSpPr>
        <p:spPr>
          <a:xfrm>
            <a:off x="11711747" y="612558"/>
            <a:ext cx="1" cy="397592"/>
          </a:xfrm>
          <a:prstGeom prst="line">
            <a:avLst/>
          </a:prstGeom>
          <a:ln w="19050">
            <a:solidFill>
              <a:srgbClr val="FFFFFF"/>
            </a:solidFill>
            <a:miter/>
          </a:ln>
        </p:spPr>
        <p:txBody>
          <a:bodyPr lIns="45719" rIns="45719"/>
          <a:lstStyle/>
          <a:p>
            <a:endParaRPr/>
          </a:p>
        </p:txBody>
      </p:sp>
      <p:sp>
        <p:nvSpPr>
          <p:cNvPr id="47"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48" name="Title Text"/>
          <p:cNvSpPr txBox="1">
            <a:spLocks noGrp="1"/>
          </p:cNvSpPr>
          <p:nvPr>
            <p:ph type="title"/>
          </p:nvPr>
        </p:nvSpPr>
        <p:spPr>
          <a:xfrm>
            <a:off x="1724525" y="126584"/>
            <a:ext cx="3891084" cy="2358197"/>
          </a:xfrm>
          <a:prstGeom prst="rect">
            <a:avLst/>
          </a:prstGeom>
        </p:spPr>
        <p:txBody>
          <a:bodyPr anchor="t"/>
          <a:lstStyle>
            <a:lvl1pPr>
              <a:defRPr sz="3400">
                <a:solidFill>
                  <a:srgbClr val="006FFF"/>
                </a:solidFill>
                <a:latin typeface="Peace Sans"/>
                <a:ea typeface="Peace Sans"/>
                <a:cs typeface="Peace Sans"/>
                <a:sym typeface="Peace Sans"/>
              </a:defRPr>
            </a:lvl1pPr>
          </a:lstStyle>
          <a:p>
            <a:r>
              <a:t>Title Text</a:t>
            </a:r>
          </a:p>
        </p:txBody>
      </p:sp>
      <p:sp>
        <p:nvSpPr>
          <p:cNvPr id="4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0" name="Image" descr="Image"/>
          <p:cNvPicPr>
            <a:picLocks noChangeAspect="1"/>
          </p:cNvPicPr>
          <p:nvPr/>
        </p:nvPicPr>
        <p:blipFill>
          <a:blip r:embed="rId2"/>
          <a:stretch>
            <a:fillRect/>
          </a:stretch>
        </p:blipFill>
        <p:spPr>
          <a:xfrm>
            <a:off x="9569931" y="6231314"/>
            <a:ext cx="2162885" cy="337821"/>
          </a:xfrm>
          <a:prstGeom prst="rect">
            <a:avLst/>
          </a:prstGeom>
          <a:ln w="12700">
            <a:miter lim="400000"/>
          </a:ln>
        </p:spPr>
      </p:pic>
      <p:sp>
        <p:nvSpPr>
          <p:cNvPr id="51" name="Rectangle"/>
          <p:cNvSpPr/>
          <p:nvPr/>
        </p:nvSpPr>
        <p:spPr>
          <a:xfrm>
            <a:off x="-18170" y="-25400"/>
            <a:ext cx="969392" cy="6908800"/>
          </a:xfrm>
          <a:prstGeom prst="rect">
            <a:avLst/>
          </a:prstGeom>
          <a:solidFill>
            <a:srgbClr val="006FFF"/>
          </a:solidFill>
          <a:ln w="12700">
            <a:miter lim="400000"/>
          </a:ln>
        </p:spPr>
        <p:txBody>
          <a:bodyPr lIns="45719" rIns="45719" anchor="ctr"/>
          <a:lstStyle/>
          <a:p>
            <a:endParaRPr/>
          </a:p>
        </p:txBody>
      </p:sp>
    </p:spTree>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x">
  <p:cSld name="3_BHC_Content">
    <p:spTree>
      <p:nvGrpSpPr>
        <p:cNvPr id="1" name=""/>
        <p:cNvGrpSpPr/>
        <p:nvPr/>
      </p:nvGrpSpPr>
      <p:grpSpPr>
        <a:xfrm>
          <a:off x="0" y="0"/>
          <a:ext cx="0" cy="0"/>
          <a:chOff x="0" y="0"/>
          <a:chExt cx="0" cy="0"/>
        </a:xfrm>
      </p:grpSpPr>
      <p:pic>
        <p:nvPicPr>
          <p:cNvPr id="73" name="People-Cover_Shadows.png" descr="People-Cover_Shadows.png"/>
          <p:cNvPicPr>
            <a:picLocks noChangeAspect="1"/>
          </p:cNvPicPr>
          <p:nvPr/>
        </p:nvPicPr>
        <p:blipFill>
          <a:blip r:embed="rId2"/>
          <a:srcRect l="57297" r="1540"/>
          <a:stretch>
            <a:fillRect/>
          </a:stretch>
        </p:blipFill>
        <p:spPr>
          <a:xfrm>
            <a:off x="-9761" y="0"/>
            <a:ext cx="5018445" cy="6858000"/>
          </a:xfrm>
          <a:prstGeom prst="rect">
            <a:avLst/>
          </a:prstGeom>
          <a:ln w="12700">
            <a:miter lim="400000"/>
          </a:ln>
        </p:spPr>
      </p:pic>
      <p:sp>
        <p:nvSpPr>
          <p:cNvPr id="74" name="Straight Connector 10"/>
          <p:cNvSpPr/>
          <p:nvPr/>
        </p:nvSpPr>
        <p:spPr>
          <a:xfrm flipH="1">
            <a:off x="1065319" y="0"/>
            <a:ext cx="1" cy="6858000"/>
          </a:xfrm>
          <a:prstGeom prst="line">
            <a:avLst/>
          </a:prstGeom>
          <a:ln w="6350">
            <a:solidFill>
              <a:srgbClr val="0088FF">
                <a:alpha val="20000"/>
              </a:srgbClr>
            </a:solidFill>
            <a:miter/>
          </a:ln>
        </p:spPr>
        <p:txBody>
          <a:bodyPr lIns="45719" rIns="45719"/>
          <a:lstStyle/>
          <a:p>
            <a:endParaRPr/>
          </a:p>
        </p:txBody>
      </p:sp>
      <p:sp>
        <p:nvSpPr>
          <p:cNvPr id="75" name="Straight Connector 14"/>
          <p:cNvSpPr/>
          <p:nvPr/>
        </p:nvSpPr>
        <p:spPr>
          <a:xfrm>
            <a:off x="11711747" y="612558"/>
            <a:ext cx="1" cy="397592"/>
          </a:xfrm>
          <a:prstGeom prst="line">
            <a:avLst/>
          </a:prstGeom>
          <a:ln w="19050">
            <a:solidFill>
              <a:srgbClr val="49494B"/>
            </a:solidFill>
            <a:miter/>
          </a:ln>
        </p:spPr>
        <p:txBody>
          <a:bodyPr lIns="45719" rIns="45719"/>
          <a:lstStyle/>
          <a:p>
            <a:endParaRPr/>
          </a:p>
        </p:txBody>
      </p:sp>
      <p:sp>
        <p:nvSpPr>
          <p:cNvPr id="76"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77" name="Slide Number"/>
          <p:cNvSpPr txBox="1">
            <a:spLocks noGrp="1"/>
          </p:cNvSpPr>
          <p:nvPr>
            <p:ph type="sldNum" sz="quarter" idx="2"/>
          </p:nvPr>
        </p:nvSpPr>
        <p:spPr>
          <a:prstGeom prst="rect">
            <a:avLst/>
          </a:prstGeom>
        </p:spPr>
        <p:txBody>
          <a:bodyPr/>
          <a:lstStyle>
            <a:lvl1pPr>
              <a:defRPr>
                <a:solidFill>
                  <a:srgbClr val="49494B"/>
                </a:solidFill>
              </a:defRPr>
            </a:lvl1pPr>
          </a:lstStyle>
          <a:p>
            <a:fld id="{86CB4B4D-7CA3-9044-876B-883B54F8677D}" type="slidenum">
              <a:t>‹#›</a:t>
            </a:fld>
            <a:endParaRPr/>
          </a:p>
        </p:txBody>
      </p:sp>
      <p:sp>
        <p:nvSpPr>
          <p:cNvPr id="78" name="awesome company vision"/>
          <p:cNvSpPr txBox="1"/>
          <p:nvPr/>
        </p:nvSpPr>
        <p:spPr>
          <a:xfrm>
            <a:off x="759325" y="587959"/>
            <a:ext cx="3110680" cy="2358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nSpc>
                <a:spcPct val="90000"/>
              </a:lnSpc>
              <a:defRPr sz="3400">
                <a:solidFill>
                  <a:srgbClr val="FFFFFF"/>
                </a:solidFill>
                <a:latin typeface="Peace Sans"/>
                <a:ea typeface="Peace Sans"/>
                <a:cs typeface="Peace Sans"/>
                <a:sym typeface="Peace Sans"/>
              </a:defRPr>
            </a:pPr>
            <a:r>
              <a:t>awesome</a:t>
            </a:r>
            <a:br/>
            <a:r>
              <a:t>company</a:t>
            </a:r>
            <a:br/>
            <a:r>
              <a:t>vision</a:t>
            </a:r>
          </a:p>
        </p:txBody>
      </p:sp>
      <p:sp>
        <p:nvSpPr>
          <p:cNvPr id="79" name="Straight Connector 14"/>
          <p:cNvSpPr/>
          <p:nvPr/>
        </p:nvSpPr>
        <p:spPr>
          <a:xfrm>
            <a:off x="11711747" y="612558"/>
            <a:ext cx="1" cy="397592"/>
          </a:xfrm>
          <a:prstGeom prst="line">
            <a:avLst/>
          </a:prstGeom>
          <a:ln w="19050">
            <a:solidFill>
              <a:srgbClr val="535353"/>
            </a:solidFill>
            <a:miter/>
          </a:ln>
        </p:spPr>
        <p:txBody>
          <a:bodyPr lIns="45719" rIns="45719"/>
          <a:lstStyle/>
          <a:p>
            <a:endParaRPr/>
          </a:p>
        </p:txBody>
      </p:sp>
      <p:grpSp>
        <p:nvGrpSpPr>
          <p:cNvPr id="85" name="Group 11"/>
          <p:cNvGrpSpPr/>
          <p:nvPr/>
        </p:nvGrpSpPr>
        <p:grpSpPr>
          <a:xfrm>
            <a:off x="6096720" y="1513370"/>
            <a:ext cx="3078755" cy="1270001"/>
            <a:chOff x="0" y="0"/>
            <a:chExt cx="3078754" cy="1270000"/>
          </a:xfrm>
        </p:grpSpPr>
        <p:sp>
          <p:nvSpPr>
            <p:cNvPr id="80" name="TextBox 7"/>
            <p:cNvSpPr/>
            <p:nvPr/>
          </p:nvSpPr>
          <p:spPr>
            <a:xfrm>
              <a:off x="628845" y="276999"/>
              <a:ext cx="24499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nSpc>
                  <a:spcPct val="130000"/>
                </a:lnSpc>
                <a:defRPr sz="1000">
                  <a:latin typeface="Arial"/>
                  <a:ea typeface="Arial"/>
                  <a:cs typeface="Arial"/>
                  <a:sym typeface="Arial"/>
                </a:defRPr>
              </a:lvl1pPr>
            </a:lstStyle>
            <a:p>
              <a:r>
                <a:t>A peep at some distant orb has power to raise and purify our thoughts like.</a:t>
              </a:r>
            </a:p>
          </p:txBody>
        </p:sp>
        <p:sp>
          <p:nvSpPr>
            <p:cNvPr id="81" name="TextBox 8"/>
            <p:cNvSpPr/>
            <p:nvPr/>
          </p:nvSpPr>
          <p:spPr>
            <a:xfrm>
              <a:off x="62884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200" b="1" spc="100">
                  <a:latin typeface="Arial"/>
                  <a:ea typeface="Arial"/>
                  <a:cs typeface="Arial"/>
                  <a:sym typeface="Arial"/>
                </a:defRPr>
              </a:lvl1pPr>
            </a:lstStyle>
            <a:p>
              <a:r>
                <a:t>WRITE TITLE HERE</a:t>
              </a:r>
            </a:p>
          </p:txBody>
        </p:sp>
        <p:grpSp>
          <p:nvGrpSpPr>
            <p:cNvPr id="84" name="Oval 10"/>
            <p:cNvGrpSpPr/>
            <p:nvPr/>
          </p:nvGrpSpPr>
          <p:grpSpPr>
            <a:xfrm>
              <a:off x="0" y="71575"/>
              <a:ext cx="410851" cy="410848"/>
              <a:chOff x="0" y="0"/>
              <a:chExt cx="410850" cy="410847"/>
            </a:xfrm>
          </p:grpSpPr>
          <p:sp>
            <p:nvSpPr>
              <p:cNvPr id="82" name="Circle"/>
              <p:cNvSpPr/>
              <p:nvPr/>
            </p:nvSpPr>
            <p:spPr>
              <a:xfrm>
                <a:off x="-1" y="0"/>
                <a:ext cx="410852" cy="410848"/>
              </a:xfrm>
              <a:prstGeom prst="ellipse">
                <a:avLst/>
              </a:prstGeom>
              <a:solidFill>
                <a:srgbClr val="FFFFFF"/>
              </a:solidFill>
              <a:ln w="12700" cap="flat">
                <a:solidFill>
                  <a:srgbClr val="49494B"/>
                </a:solidFill>
                <a:prstDash val="solid"/>
                <a:miter lim="800000"/>
              </a:ln>
              <a:effectLst/>
            </p:spPr>
            <p:txBody>
              <a:bodyPr wrap="square" lIns="45719" tIns="45719" rIns="45719" bIns="45719" numCol="1" anchor="ctr">
                <a:noAutofit/>
              </a:bodyPr>
              <a:lstStyle/>
              <a:p>
                <a:pPr algn="ctr">
                  <a:defRPr sz="1200" b="1"/>
                </a:pPr>
                <a:endParaRPr/>
              </a:p>
            </p:txBody>
          </p:sp>
          <p:sp>
            <p:nvSpPr>
              <p:cNvPr id="83" name="1"/>
              <p:cNvSpPr/>
              <p:nvPr/>
            </p:nvSpPr>
            <p:spPr>
              <a:xfrm>
                <a:off x="60167" y="205423"/>
                <a:ext cx="2905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a:latin typeface="Peace Sans"/>
                    <a:ea typeface="Peace Sans"/>
                    <a:cs typeface="Peace Sans"/>
                    <a:sym typeface="Peace Sans"/>
                  </a:defRPr>
                </a:lvl1pPr>
              </a:lstStyle>
              <a:p>
                <a:r>
                  <a:t>1</a:t>
                </a:r>
              </a:p>
            </p:txBody>
          </p:sp>
        </p:grpSp>
      </p:grpSp>
      <p:grpSp>
        <p:nvGrpSpPr>
          <p:cNvPr id="91" name="Group 12"/>
          <p:cNvGrpSpPr/>
          <p:nvPr/>
        </p:nvGrpSpPr>
        <p:grpSpPr>
          <a:xfrm>
            <a:off x="6096720" y="2616682"/>
            <a:ext cx="3078755" cy="1270001"/>
            <a:chOff x="0" y="0"/>
            <a:chExt cx="3078754" cy="1270000"/>
          </a:xfrm>
        </p:grpSpPr>
        <p:sp>
          <p:nvSpPr>
            <p:cNvPr id="86" name="TextBox 13"/>
            <p:cNvSpPr/>
            <p:nvPr/>
          </p:nvSpPr>
          <p:spPr>
            <a:xfrm>
              <a:off x="628845" y="276999"/>
              <a:ext cx="24499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nSpc>
                  <a:spcPct val="130000"/>
                </a:lnSpc>
                <a:defRPr sz="1000">
                  <a:latin typeface="Arial"/>
                  <a:ea typeface="Arial"/>
                  <a:cs typeface="Arial"/>
                  <a:sym typeface="Arial"/>
                </a:defRPr>
              </a:lvl1pPr>
            </a:lstStyle>
            <a:p>
              <a:r>
                <a:t>A peep at some distant orb has power to raise and purify our thoughts like.</a:t>
              </a:r>
            </a:p>
          </p:txBody>
        </p:sp>
        <p:sp>
          <p:nvSpPr>
            <p:cNvPr id="87" name="TextBox 14"/>
            <p:cNvSpPr/>
            <p:nvPr/>
          </p:nvSpPr>
          <p:spPr>
            <a:xfrm>
              <a:off x="62884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200" b="1" spc="100">
                  <a:latin typeface="Arial"/>
                  <a:ea typeface="Arial"/>
                  <a:cs typeface="Arial"/>
                  <a:sym typeface="Arial"/>
                </a:defRPr>
              </a:lvl1pPr>
            </a:lstStyle>
            <a:p>
              <a:r>
                <a:t>WRITE TITLE HERE</a:t>
              </a:r>
            </a:p>
          </p:txBody>
        </p:sp>
        <p:grpSp>
          <p:nvGrpSpPr>
            <p:cNvPr id="90" name="Oval 15"/>
            <p:cNvGrpSpPr/>
            <p:nvPr/>
          </p:nvGrpSpPr>
          <p:grpSpPr>
            <a:xfrm>
              <a:off x="0" y="71575"/>
              <a:ext cx="410851" cy="410848"/>
              <a:chOff x="0" y="0"/>
              <a:chExt cx="410850" cy="410847"/>
            </a:xfrm>
          </p:grpSpPr>
          <p:sp>
            <p:nvSpPr>
              <p:cNvPr id="88" name="Circle"/>
              <p:cNvSpPr/>
              <p:nvPr/>
            </p:nvSpPr>
            <p:spPr>
              <a:xfrm>
                <a:off x="-1" y="0"/>
                <a:ext cx="410852" cy="410848"/>
              </a:xfrm>
              <a:prstGeom prst="ellipse">
                <a:avLst/>
              </a:prstGeom>
              <a:solidFill>
                <a:srgbClr val="FFFFFF"/>
              </a:solidFill>
              <a:ln w="12700" cap="flat">
                <a:solidFill>
                  <a:srgbClr val="49494B"/>
                </a:solidFill>
                <a:prstDash val="solid"/>
                <a:miter lim="800000"/>
              </a:ln>
              <a:effectLst/>
            </p:spPr>
            <p:txBody>
              <a:bodyPr wrap="square" lIns="45719" tIns="45719" rIns="45719" bIns="45719" numCol="1" anchor="ctr">
                <a:noAutofit/>
              </a:bodyPr>
              <a:lstStyle/>
              <a:p>
                <a:pPr algn="ctr">
                  <a:defRPr sz="1200" b="1"/>
                </a:pPr>
                <a:endParaRPr/>
              </a:p>
            </p:txBody>
          </p:sp>
          <p:sp>
            <p:nvSpPr>
              <p:cNvPr id="89" name="2"/>
              <p:cNvSpPr/>
              <p:nvPr/>
            </p:nvSpPr>
            <p:spPr>
              <a:xfrm>
                <a:off x="60167" y="205423"/>
                <a:ext cx="2905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a:latin typeface="Peace Sans"/>
                    <a:ea typeface="Peace Sans"/>
                    <a:cs typeface="Peace Sans"/>
                    <a:sym typeface="Peace Sans"/>
                  </a:defRPr>
                </a:lvl1pPr>
              </a:lstStyle>
              <a:p>
                <a:r>
                  <a:t>2</a:t>
                </a:r>
              </a:p>
            </p:txBody>
          </p:sp>
        </p:grpSp>
      </p:grpSp>
      <p:grpSp>
        <p:nvGrpSpPr>
          <p:cNvPr id="97" name="Group 16"/>
          <p:cNvGrpSpPr/>
          <p:nvPr/>
        </p:nvGrpSpPr>
        <p:grpSpPr>
          <a:xfrm>
            <a:off x="6096720" y="3719996"/>
            <a:ext cx="3078755" cy="1270001"/>
            <a:chOff x="0" y="0"/>
            <a:chExt cx="3078754" cy="1270000"/>
          </a:xfrm>
        </p:grpSpPr>
        <p:sp>
          <p:nvSpPr>
            <p:cNvPr id="92" name="TextBox 17"/>
            <p:cNvSpPr/>
            <p:nvPr/>
          </p:nvSpPr>
          <p:spPr>
            <a:xfrm>
              <a:off x="628845" y="276999"/>
              <a:ext cx="24499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nSpc>
                  <a:spcPct val="130000"/>
                </a:lnSpc>
                <a:defRPr sz="1000">
                  <a:latin typeface="Arial"/>
                  <a:ea typeface="Arial"/>
                  <a:cs typeface="Arial"/>
                  <a:sym typeface="Arial"/>
                </a:defRPr>
              </a:lvl1pPr>
            </a:lstStyle>
            <a:p>
              <a:r>
                <a:t>A peep at some distant orb has power to raise and purify our thoughts like.</a:t>
              </a:r>
            </a:p>
          </p:txBody>
        </p:sp>
        <p:sp>
          <p:nvSpPr>
            <p:cNvPr id="93" name="TextBox 18"/>
            <p:cNvSpPr/>
            <p:nvPr/>
          </p:nvSpPr>
          <p:spPr>
            <a:xfrm>
              <a:off x="62884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200" b="1" spc="100">
                  <a:latin typeface="Arial"/>
                  <a:ea typeface="Arial"/>
                  <a:cs typeface="Arial"/>
                  <a:sym typeface="Arial"/>
                </a:defRPr>
              </a:lvl1pPr>
            </a:lstStyle>
            <a:p>
              <a:r>
                <a:t>WRITE TITLE HERE</a:t>
              </a:r>
            </a:p>
          </p:txBody>
        </p:sp>
        <p:grpSp>
          <p:nvGrpSpPr>
            <p:cNvPr id="96" name="Oval 19"/>
            <p:cNvGrpSpPr/>
            <p:nvPr/>
          </p:nvGrpSpPr>
          <p:grpSpPr>
            <a:xfrm>
              <a:off x="0" y="71575"/>
              <a:ext cx="410851" cy="410848"/>
              <a:chOff x="0" y="0"/>
              <a:chExt cx="410850" cy="410847"/>
            </a:xfrm>
          </p:grpSpPr>
          <p:sp>
            <p:nvSpPr>
              <p:cNvPr id="94" name="Circle"/>
              <p:cNvSpPr/>
              <p:nvPr/>
            </p:nvSpPr>
            <p:spPr>
              <a:xfrm>
                <a:off x="-1" y="0"/>
                <a:ext cx="410852" cy="410848"/>
              </a:xfrm>
              <a:prstGeom prst="ellipse">
                <a:avLst/>
              </a:prstGeom>
              <a:solidFill>
                <a:srgbClr val="FFFFFF"/>
              </a:solidFill>
              <a:ln w="12700" cap="flat">
                <a:solidFill>
                  <a:srgbClr val="49494B"/>
                </a:solidFill>
                <a:prstDash val="solid"/>
                <a:miter lim="800000"/>
              </a:ln>
              <a:effectLst/>
            </p:spPr>
            <p:txBody>
              <a:bodyPr wrap="square" lIns="45719" tIns="45719" rIns="45719" bIns="45719" numCol="1" anchor="ctr">
                <a:noAutofit/>
              </a:bodyPr>
              <a:lstStyle/>
              <a:p>
                <a:pPr algn="ctr">
                  <a:defRPr sz="1200" b="1"/>
                </a:pPr>
                <a:endParaRPr/>
              </a:p>
            </p:txBody>
          </p:sp>
          <p:sp>
            <p:nvSpPr>
              <p:cNvPr id="95" name="3"/>
              <p:cNvSpPr/>
              <p:nvPr/>
            </p:nvSpPr>
            <p:spPr>
              <a:xfrm>
                <a:off x="60167" y="205423"/>
                <a:ext cx="2905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a:latin typeface="Peace Sans"/>
                    <a:ea typeface="Peace Sans"/>
                    <a:cs typeface="Peace Sans"/>
                    <a:sym typeface="Peace Sans"/>
                  </a:defRPr>
                </a:lvl1pPr>
              </a:lstStyle>
              <a:p>
                <a:r>
                  <a:t>3</a:t>
                </a:r>
              </a:p>
            </p:txBody>
          </p:sp>
        </p:grpSp>
      </p:grpSp>
      <p:grpSp>
        <p:nvGrpSpPr>
          <p:cNvPr id="103" name="Group 20"/>
          <p:cNvGrpSpPr/>
          <p:nvPr/>
        </p:nvGrpSpPr>
        <p:grpSpPr>
          <a:xfrm>
            <a:off x="6096720" y="4823309"/>
            <a:ext cx="3078755" cy="1270001"/>
            <a:chOff x="0" y="0"/>
            <a:chExt cx="3078754" cy="1270000"/>
          </a:xfrm>
        </p:grpSpPr>
        <p:sp>
          <p:nvSpPr>
            <p:cNvPr id="98" name="TextBox 21"/>
            <p:cNvSpPr/>
            <p:nvPr/>
          </p:nvSpPr>
          <p:spPr>
            <a:xfrm>
              <a:off x="628845" y="276999"/>
              <a:ext cx="24499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nSpc>
                  <a:spcPct val="130000"/>
                </a:lnSpc>
                <a:defRPr sz="1000">
                  <a:latin typeface="Arial"/>
                  <a:ea typeface="Arial"/>
                  <a:cs typeface="Arial"/>
                  <a:sym typeface="Arial"/>
                </a:defRPr>
              </a:lvl1pPr>
            </a:lstStyle>
            <a:p>
              <a:r>
                <a:t>A peep at some distant orb has power to raise and purify our thoughts like.</a:t>
              </a:r>
            </a:p>
          </p:txBody>
        </p:sp>
        <p:sp>
          <p:nvSpPr>
            <p:cNvPr id="99" name="TextBox 22"/>
            <p:cNvSpPr/>
            <p:nvPr/>
          </p:nvSpPr>
          <p:spPr>
            <a:xfrm>
              <a:off x="62884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200" b="1" spc="100">
                  <a:latin typeface="Arial"/>
                  <a:ea typeface="Arial"/>
                  <a:cs typeface="Arial"/>
                  <a:sym typeface="Arial"/>
                </a:defRPr>
              </a:lvl1pPr>
            </a:lstStyle>
            <a:p>
              <a:r>
                <a:t>WRITE TITLE HERE</a:t>
              </a:r>
            </a:p>
          </p:txBody>
        </p:sp>
        <p:grpSp>
          <p:nvGrpSpPr>
            <p:cNvPr id="102" name="Oval 23"/>
            <p:cNvGrpSpPr/>
            <p:nvPr/>
          </p:nvGrpSpPr>
          <p:grpSpPr>
            <a:xfrm>
              <a:off x="0" y="71575"/>
              <a:ext cx="410851" cy="410848"/>
              <a:chOff x="0" y="0"/>
              <a:chExt cx="410850" cy="410847"/>
            </a:xfrm>
          </p:grpSpPr>
          <p:sp>
            <p:nvSpPr>
              <p:cNvPr id="100" name="Circle"/>
              <p:cNvSpPr/>
              <p:nvPr/>
            </p:nvSpPr>
            <p:spPr>
              <a:xfrm>
                <a:off x="-1" y="0"/>
                <a:ext cx="410852" cy="410848"/>
              </a:xfrm>
              <a:prstGeom prst="ellipse">
                <a:avLst/>
              </a:prstGeom>
              <a:solidFill>
                <a:srgbClr val="FFFFFF"/>
              </a:solidFill>
              <a:ln w="12700" cap="flat">
                <a:solidFill>
                  <a:srgbClr val="49494B"/>
                </a:solidFill>
                <a:prstDash val="solid"/>
                <a:miter lim="800000"/>
              </a:ln>
              <a:effectLst/>
            </p:spPr>
            <p:txBody>
              <a:bodyPr wrap="square" lIns="45719" tIns="45719" rIns="45719" bIns="45719" numCol="1" anchor="ctr">
                <a:noAutofit/>
              </a:bodyPr>
              <a:lstStyle/>
              <a:p>
                <a:pPr algn="ctr">
                  <a:defRPr sz="1200" b="1"/>
                </a:pPr>
                <a:endParaRPr/>
              </a:p>
            </p:txBody>
          </p:sp>
          <p:sp>
            <p:nvSpPr>
              <p:cNvPr id="101" name="4"/>
              <p:cNvSpPr/>
              <p:nvPr/>
            </p:nvSpPr>
            <p:spPr>
              <a:xfrm>
                <a:off x="60167" y="205423"/>
                <a:ext cx="2905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a:latin typeface="Peace Sans"/>
                    <a:ea typeface="Peace Sans"/>
                    <a:cs typeface="Peace Sans"/>
                    <a:sym typeface="Peace Sans"/>
                  </a:defRPr>
                </a:lvl1pPr>
              </a:lstStyle>
              <a:p>
                <a:r>
                  <a:t>4</a:t>
                </a:r>
              </a:p>
            </p:txBody>
          </p:sp>
        </p:grpSp>
      </p:grpSp>
      <p:sp>
        <p:nvSpPr>
          <p:cNvPr id="104" name="TextBox 24"/>
          <p:cNvSpPr txBox="1"/>
          <p:nvPr/>
        </p:nvSpPr>
        <p:spPr>
          <a:xfrm>
            <a:off x="759325" y="2321961"/>
            <a:ext cx="1652253" cy="12177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30000"/>
              </a:lnSpc>
              <a:defRPr sz="1000">
                <a:solidFill>
                  <a:srgbClr val="FFFFFF"/>
                </a:solidFill>
                <a:latin typeface="Arial"/>
                <a:ea typeface="Arial"/>
                <a:cs typeface="Arial"/>
                <a:sym typeface="Arial"/>
              </a:defRPr>
            </a:lvl1pPr>
          </a:lstStyle>
          <a:p>
            <a:r>
              <a:t>A peep at some distant orb has power to raise and purify our thoughts like a strain of sacred music, or a noble picture, or a passage from the grander poets. It always does one good. </a:t>
            </a:r>
          </a:p>
        </p:txBody>
      </p:sp>
      <p:pic>
        <p:nvPicPr>
          <p:cNvPr id="105" name="Image" descr="Image"/>
          <p:cNvPicPr>
            <a:picLocks noChangeAspect="1"/>
          </p:cNvPicPr>
          <p:nvPr/>
        </p:nvPicPr>
        <p:blipFill>
          <a:blip r:embed="rId3"/>
          <a:stretch>
            <a:fillRect/>
          </a:stretch>
        </p:blipFill>
        <p:spPr>
          <a:xfrm>
            <a:off x="9568991" y="6228351"/>
            <a:ext cx="2162965" cy="337821"/>
          </a:xfrm>
          <a:prstGeom prst="rect">
            <a:avLst/>
          </a:prstGeom>
          <a:ln w="12700">
            <a:miter lim="400000"/>
          </a:ln>
        </p:spPr>
      </p:pic>
    </p:spTree>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x">
  <p:cSld name="7_BHC_Page Break">
    <p:spTree>
      <p:nvGrpSpPr>
        <p:cNvPr id="1" name=""/>
        <p:cNvGrpSpPr/>
        <p:nvPr/>
      </p:nvGrpSpPr>
      <p:grpSpPr>
        <a:xfrm>
          <a:off x="0" y="0"/>
          <a:ext cx="0" cy="0"/>
          <a:chOff x="0" y="0"/>
          <a:chExt cx="0" cy="0"/>
        </a:xfrm>
      </p:grpSpPr>
      <p:sp>
        <p:nvSpPr>
          <p:cNvPr id="153" name="Straight Connector 14"/>
          <p:cNvSpPr/>
          <p:nvPr/>
        </p:nvSpPr>
        <p:spPr>
          <a:xfrm>
            <a:off x="11711747" y="612558"/>
            <a:ext cx="1" cy="397592"/>
          </a:xfrm>
          <a:prstGeom prst="line">
            <a:avLst/>
          </a:prstGeom>
          <a:ln w="19050">
            <a:solidFill>
              <a:srgbClr val="49494B"/>
            </a:solidFill>
            <a:miter/>
          </a:ln>
        </p:spPr>
        <p:txBody>
          <a:bodyPr lIns="45719" rIns="45719"/>
          <a:lstStyle/>
          <a:p>
            <a:endParaRPr/>
          </a:p>
        </p:txBody>
      </p:sp>
      <p:sp>
        <p:nvSpPr>
          <p:cNvPr id="154"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155" name="Picture Placeholder 8"/>
          <p:cNvSpPr>
            <a:spLocks noGrp="1"/>
          </p:cNvSpPr>
          <p:nvPr>
            <p:ph type="pic" idx="21"/>
          </p:nvPr>
        </p:nvSpPr>
        <p:spPr>
          <a:xfrm>
            <a:off x="-1332094" y="-373096"/>
            <a:ext cx="13518567" cy="7604193"/>
          </a:xfrm>
          <a:prstGeom prst="rect">
            <a:avLst/>
          </a:prstGeom>
        </p:spPr>
        <p:txBody>
          <a:bodyPr lIns="91439" tIns="45719" rIns="91439" bIns="45719">
            <a:noAutofit/>
          </a:bodyPr>
          <a:lstStyle/>
          <a:p>
            <a:endParaRPr/>
          </a:p>
        </p:txBody>
      </p:sp>
      <p:pic>
        <p:nvPicPr>
          <p:cNvPr id="156" name="Image" descr="Image"/>
          <p:cNvPicPr>
            <a:picLocks noChangeAspect="1"/>
          </p:cNvPicPr>
          <p:nvPr/>
        </p:nvPicPr>
        <p:blipFill>
          <a:blip r:embed="rId2"/>
          <a:stretch>
            <a:fillRect/>
          </a:stretch>
        </p:blipFill>
        <p:spPr>
          <a:xfrm>
            <a:off x="9568991" y="6228351"/>
            <a:ext cx="2162965" cy="337821"/>
          </a:xfrm>
          <a:prstGeom prst="rect">
            <a:avLst/>
          </a:prstGeom>
          <a:ln w="12700">
            <a:miter lim="400000"/>
          </a:ln>
        </p:spPr>
      </p:pic>
      <p:sp>
        <p:nvSpPr>
          <p:cNvPr id="157" name="Rectangle"/>
          <p:cNvSpPr/>
          <p:nvPr/>
        </p:nvSpPr>
        <p:spPr>
          <a:xfrm>
            <a:off x="409872" y="434752"/>
            <a:ext cx="325121" cy="6448648"/>
          </a:xfrm>
          <a:prstGeom prst="rect">
            <a:avLst/>
          </a:prstGeom>
          <a:solidFill>
            <a:srgbClr val="2F6DF6">
              <a:alpha val="49656"/>
            </a:srgbClr>
          </a:solidFill>
          <a:ln w="12700">
            <a:miter lim="400000"/>
          </a:ln>
        </p:spPr>
        <p:txBody>
          <a:bodyPr lIns="45719" rIns="45719" anchor="ctr"/>
          <a:lstStyle/>
          <a:p>
            <a:endParaRPr/>
          </a:p>
        </p:txBody>
      </p:sp>
      <p:sp>
        <p:nvSpPr>
          <p:cNvPr id="158" name="Rectangle"/>
          <p:cNvSpPr/>
          <p:nvPr/>
        </p:nvSpPr>
        <p:spPr>
          <a:xfrm>
            <a:off x="840946" y="-25400"/>
            <a:ext cx="325121" cy="6908800"/>
          </a:xfrm>
          <a:prstGeom prst="rect">
            <a:avLst/>
          </a:prstGeom>
          <a:solidFill>
            <a:srgbClr val="000000">
              <a:alpha val="2764"/>
            </a:srgbClr>
          </a:solidFill>
          <a:ln w="12700">
            <a:miter lim="400000"/>
          </a:ln>
        </p:spPr>
        <p:txBody>
          <a:bodyPr lIns="45719" rIns="45719" anchor="ctr"/>
          <a:lstStyle/>
          <a:p>
            <a:endParaRPr/>
          </a:p>
        </p:txBody>
      </p:sp>
      <p:sp>
        <p:nvSpPr>
          <p:cNvPr id="159" name="Rectangle"/>
          <p:cNvSpPr/>
          <p:nvPr/>
        </p:nvSpPr>
        <p:spPr>
          <a:xfrm>
            <a:off x="-9510" y="1019881"/>
            <a:ext cx="325121" cy="5863519"/>
          </a:xfrm>
          <a:prstGeom prst="rect">
            <a:avLst/>
          </a:prstGeom>
          <a:solidFill>
            <a:srgbClr val="000000">
              <a:alpha val="2764"/>
            </a:srgbClr>
          </a:solidFill>
          <a:ln w="12700">
            <a:miter lim="400000"/>
          </a:ln>
        </p:spPr>
        <p:txBody>
          <a:bodyPr lIns="45719" rIns="45719" anchor="ctr"/>
          <a:lstStyle/>
          <a:p>
            <a:endParaRPr/>
          </a:p>
        </p:txBody>
      </p:sp>
      <p:sp>
        <p:nvSpPr>
          <p:cNvPr id="160" name="Slide Number"/>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a:solidFill>
                  <a:srgbClr val="49494B"/>
                </a:solidFill>
                <a:latin typeface="Source Sans Pro"/>
                <a:ea typeface="Source Sans Pro"/>
                <a:cs typeface="Source Sans Pro"/>
                <a:sym typeface="Source Sans Pro"/>
              </a:defRPr>
            </a:lvl1pPr>
          </a:lstStyle>
          <a:p>
            <a:fld id="{86CB4B4D-7CA3-9044-876B-883B54F8677D}" type="slidenum">
              <a:t>‹#›</a:t>
            </a:fld>
            <a:endParaRPr/>
          </a:p>
        </p:txBody>
      </p:sp>
    </p:spTree>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E315E-1A72-4A06-BBD9-6E45E2E3A04A}" type="datetimeFigureOut">
              <a:rPr lang="en-US" smtClean="0"/>
              <a:t>3/15/2024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9968067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C21F6-0815-C270-B51A-372AC12F258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4D930CE-8221-3938-0BC4-CCB9510DB95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7325943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A353-4FBE-7EEE-1ADC-2E72A89C8A8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1BDB7A-FCB5-5694-7DB9-A898347829F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9662364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4FF4-0C7F-F28A-3E8B-A05234B6A59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838B1BA-D229-ECC9-2357-9005A71B2E3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3722269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F5D8-BF6D-ABEE-5876-35715B301A7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97EED30-976E-CD67-9A8B-9837C5A1CDE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1173338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94E8-F9DA-C2F9-4346-347D720C907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98C3DF2-4ADD-CA4D-23EA-56BC215F804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2626881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4363-E5C5-3BE0-2CF6-23B5B7A5C80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08023B7-5119-011E-95D2-E33B1EE59A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2657554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68AB-0398-44C3-75DE-156665DB390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4ABD12E-6AAA-569F-7A30-D235C6DB1F2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9979549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8B72-84B9-0AE0-BFFD-6AFB8B99297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986D204-CA76-F087-D8E6-96627772FD4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066079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5CAC-D248-6557-0407-65826C46994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0D0A186-C981-6D37-149D-69E1CCB05C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7932522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BC88-4157-F79D-D01F-7B252094EB0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7436007-D408-C6EC-7B25-FD272E6903F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4008373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CF6F-EF02-AA10-4D0F-EACA55843B1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D55BAF1-706D-824C-317E-D0EB57D2B0D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7504598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0057-40F1-9707-1FF2-78E378D1252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3769A6E-6815-C2FD-0456-3CDBEAAB3F4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9486950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6144-92E1-AE1D-EF08-E81AFFD12AF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83F71BB-3430-D863-BB40-09A1BC01AE7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0005863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DE6C-B25B-C461-7F86-86FA6F380C5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32F48A8-A11E-A65C-6325-2FF34D4B6BF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6812899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1908-9524-A030-5CE3-7E553BF7526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ED2A280-BDA5-F234-5661-0CEDD0EFC44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589646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A570-157E-249D-AEC9-8B191C3CA6A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E41BC25-C774-AEEC-4A4B-ABF7A11CDEF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7494704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7F63-D343-37B3-BAEC-A04D66CA7DC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E0252B0-171A-1547-CF8E-2DBD4D62DBD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6792404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FD8D-B6D5-6975-C600-F82E5433247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DD1326C-FA95-8E16-A45D-FB9EFEC3453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7212185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4C98-E804-BC5D-09E7-7068ADBFAA2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489CABD-4676-171A-1913-80B77D2E8C9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4130926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7F9A-D982-8182-20AE-90B35CC9412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3AB977-6AB0-BCDC-B023-A6AEBD5B13D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4678332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03AF1-56FD-F604-17B3-AD4600B73A4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D84C31C-D1B7-4148-125C-382E84ED9FB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5316069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07A2-440D-00B8-D0CA-BAA2D5947D0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2A3514-93AF-8BC2-6306-AB5E5FF4EF2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7037088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9CE4-A87E-230B-5E7A-A26F8CAABF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076541C-AF93-912A-E838-13937056482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274623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397A-1CA7-BC71-6E0A-5FFB5CEAFC6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12B000B-1422-4CD4-8961-B4788F32863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043503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DA720-BF61-7DBD-A7F5-8CA93963E1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95FD320-5E51-D7BF-236D-75A30EBF92D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1894466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9180-8771-F62A-B92B-04EBFBCE280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CF1813-7EF3-49AC-F15A-FA5AC771486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4980881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2DE9-74FD-69EF-80C5-4B614F3A37B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F6F696-9FD6-379E-317F-56CB9A713D4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0023279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A521-228B-579B-807D-DD80927ED4F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4BBAF06-9623-32B5-6A9F-338825C2489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5547276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E661A-9157-9565-D03E-A58E46D3D74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ADFD38D-5B8B-F83F-1D7D-9DFF99AECA4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1957402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65C4-BB57-CCE5-A831-F1B419FFC13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B387BD5-5A9F-A5DA-C47A-FDA8098AF64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1741139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A49A3-525A-1292-3851-42A612136C8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277438-E550-DDAB-34DC-976BEBC30D6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4643364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00D-F490-DD38-0BEF-48B33D3CC2C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A8221F4-4B72-C688-8735-7B4F4C0E232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71879616"/>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D13A-A7BB-D6AA-2407-004F739FD9B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8CF12F1-1D6E-B0B4-6143-35E2F2C2A6F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189755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FD82-3249-38C5-16EF-B5274B113B7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12729F7-3FB3-BEF6-3B81-E348A091A3F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5015586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4435-EB4D-1D82-EC73-D9B4CFC6358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333B4E-5963-F892-0CF5-01EA95A5129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0386341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D286-9E7B-2DEC-B3EA-E170DC2E65A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C9B519D-B6F0-F3AD-6033-DC1925E69BA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7470516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B956E-66A8-E22B-4FA9-F827E75AB45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AE6414-2668-FF32-9E33-A2A12721FBE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17887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22C0-A440-BEBD-0343-DEE1312135C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9AE8995-6C4D-C749-810A-88566C43E00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2387792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D7F6-F85D-760B-EA9F-04CF4B12560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6190CC-2765-5E02-511B-9F797D8012C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5980145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AECE-2733-C2F9-2021-04A16195036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16B8866-6678-F0D8-117D-91F07455E42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9107388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A441-0436-E260-372B-23CF255BD3F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429388-EB19-E717-00ED-3F2A3E61C6A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2984313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A77C9-B636-ADAB-111D-36E08FBE9DA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A804E70-076B-5A0F-912D-D7A0B16A7B8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2834570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98AF-54B4-58CF-0459-55E8027335B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8FAAB67-E15E-B9F6-4A2B-D17C0EA00C4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902073312"/>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628D-BF2E-A9A5-9ACF-E447839FA86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4827404-3A2D-42FE-54D2-BDBCA481A88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75321455"/>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22C4-01AF-EEA7-DB85-72B79DF2C78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3E7634A-C27C-E50E-CFF5-138E2DC7403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3108379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BDB0-190E-3944-A904-F1AF78204A2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E6C76BD-385A-808A-2AEB-BDF8ABE1FC5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53724537"/>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4434-D26F-455F-10A1-F65A1F68D6C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788F80-2B38-1DF5-D0CC-645E3E68EA2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15315305"/>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DE91-4BF5-52DF-EEFA-D1506278259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2B9C8D1-B16B-BDB3-DA7C-234EB9F784B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50066585"/>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1EEC-858B-597D-85FA-CD9D9940431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F013D6B-6416-E604-29C6-6DC4D8FC542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8213093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1B61-9CB1-82D4-0BCB-F2F965CF6D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AFF8ED1-B72E-8A66-EE2A-1F50FBD08AC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1642213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E5B6-A747-E8D3-3B6A-68B624A46EE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8A5DB65-0552-9874-893F-8A326F1C561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86259126"/>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0707-0C43-57BB-3F2A-6CD8727BD80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A2EB51F-49AB-63FC-FD0A-E61123DBE7A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3913800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2DF2-0619-2CAE-3341-2D894A53776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789CA01-A6A4-28E7-860F-4F838E2E7AC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2389736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2D3E-4987-B93C-FC21-2EB68168667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C869E3-F420-E9EF-E6AE-E1DAE430B41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7122666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ED7F-D7B9-5DCD-E8A4-735FE715FBD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10FCAF6-CC28-6178-6A8D-0E2BB21749B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7092538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D453-2C7B-D232-EDB4-86F61A1FAE7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95C7F1F-9801-10A0-E157-3A6A2F5A2BC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4398280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E6AE-F8E6-5713-3E3C-C9FD4EF5F22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E9F00C0-426A-103F-5375-C3A8EC4E93D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7823895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A325-4A5D-EC60-008F-AD759FC743B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7ECA648-22E6-04FA-83C0-CE2BF089ABF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675014889"/>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0715-D6E6-08CA-F4F1-C35D8B5807A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40F8979-7276-A78F-7CCB-45F58643F14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40975038"/>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669D-96C1-27C7-D13D-FFC95681F76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D2499B6-01D3-08B8-16D9-9CCD5B2B783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092756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E970-C8C9-A15D-48FF-52C5AA160D0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D621C6-930A-1F08-AED7-7597923C86D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70193511"/>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73D8-D61A-E96A-D4E6-45BF5DE8032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B526E04-233D-C5D3-E18B-722E5E550F5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507867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4FFC-E00C-37F7-1C99-DEC9C989A06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5A0E9C1-92E8-7C99-4EC0-D073D7BE678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070364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23F4-C131-9D0D-6193-8F14AEDC0E1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D67572E-50DC-DAEC-A6C7-DAD9EB9F0E3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968374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D60B-D743-9071-E454-D21B53C6601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F14B039-E018-200D-FB02-23CAF64F09E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51186281"/>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04B6-2956-3CEE-DB3C-4DABB7AE2A2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3B98B5B-7F88-0C41-9733-DBECDD1BC92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28697623"/>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BA74-20D4-9323-174E-ABB5202934B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29AECA-3D44-F5C5-EF53-CDB3339C4C3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00523422"/>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1F48-5272-E553-26C1-D4E7EEE69AF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DE0D5B6-95F9-B141-6333-F5ED3B0B5F6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619253590"/>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29A6-BFE1-8294-D696-F0EA5F950FF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B453A8B-386F-DD00-52FC-FCA8C08F412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434608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408D-A7AB-A3F7-5E19-863AFE7D290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DA8CE17-27D2-E22F-3719-5EDA820F294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03175481"/>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38074-10F8-155A-F1DF-F75BDDDD856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D561DD7-DD50-7DA2-B258-E00BB90A2A0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21791430"/>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0DED-9E18-89BC-D8DE-21791353515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669621B-48CA-1611-D785-52C84036A80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4204454"/>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2271-2919-AC4B-5059-46B7E1B0646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536E78E-029A-4EB2-F5C6-CA1138D46C8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10766299"/>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A073-91AF-FA38-291C-2269E237D04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CE97DD5-2F00-30E9-789F-E59804210C5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85206015"/>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FF79-CBA0-87D1-CFBD-58ADC82C76B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F4F17F5-6FC7-EC00-9A0F-025BD6B8A7C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6042296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7F3E-CB9A-CC7E-5897-EE2732AED09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425B9-F74F-24EE-6DC0-4C9DC570448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44917622"/>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D88F-B618-89F8-14BC-B05CEA684D9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BFE9DF-A4F1-91FC-1C4C-3B701FFF91E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6029523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375B-4058-7D7D-6C87-78CC4F9A98D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A340116-B6BB-EE2A-AB77-7A1312CA413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25010579"/>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8EAA-7047-9213-63E9-4B00B82E99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4414C84-4A7A-CA1E-3822-9B890F6522C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09308777"/>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9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D92AF-CFC7-BFEA-E22D-F26F2DB97DA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C968CC-8A52-250D-78F0-702217A966F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06004609"/>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181C-FFB3-AFC0-83E1-5D23AC41C97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ED1EEE4-4763-202A-C09F-22A18DD7248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96988911"/>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4B-22AA-1E79-C90B-59CD84F4044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EC94F95-D23F-390A-677B-0B81E6119FF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79979763"/>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3034-2211-9417-1D15-6DA34409B8C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5CE0B14-41E0-0647-437F-57B70CC8225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98113179"/>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240C-94E6-9BA3-C92B-996BB0F5749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C5992D-2499-8F99-C6C9-C2254696A09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29730829"/>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BB32-80F2-358A-63ED-69D49E692C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6B9BA6D-B43A-7D32-2F27-A829837689E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9865342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9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C25C-2093-ECED-149F-ED225E620A6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CF07CFE-DA17-5BB6-973F-A71273918E5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55884691"/>
      </p:ext>
    </p:extLst>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theme" Target="../theme/theme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image" Target="../media/image1.png"/><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traight Connector 14"/>
          <p:cNvSpPr/>
          <p:nvPr/>
        </p:nvSpPr>
        <p:spPr>
          <a:xfrm>
            <a:off x="11711747" y="612558"/>
            <a:ext cx="1" cy="397592"/>
          </a:xfrm>
          <a:prstGeom prst="line">
            <a:avLst/>
          </a:prstGeom>
          <a:ln w="19050">
            <a:solidFill>
              <a:srgbClr val="49494B"/>
            </a:solidFill>
            <a:miter/>
          </a:ln>
        </p:spPr>
        <p:txBody>
          <a:bodyPr lIns="45719" rIns="45719"/>
          <a:lstStyle/>
          <a:p>
            <a:endParaRPr/>
          </a:p>
        </p:txBody>
      </p:sp>
      <p:sp>
        <p:nvSpPr>
          <p:cNvPr id="3"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4" name="Slide Number"/>
          <p:cNvSpPr txBox="1">
            <a:spLocks noGrp="1"/>
          </p:cNvSpPr>
          <p:nvPr>
            <p:ph type="sldNum" sz="quarter" idx="2"/>
          </p:nvPr>
        </p:nvSpPr>
        <p:spPr>
          <a:xfrm>
            <a:off x="11547585" y="230848"/>
            <a:ext cx="325121" cy="337821"/>
          </a:xfrm>
          <a:prstGeom prst="rect">
            <a:avLst/>
          </a:prstGeom>
          <a:ln w="12700">
            <a:miter lim="400000"/>
          </a:ln>
        </p:spPr>
        <p:txBody>
          <a:bodyPr wrap="none" lIns="60960" tIns="60960" rIns="60960" bIns="60960" anchor="ctr">
            <a:spAutoFit/>
          </a:bodyPr>
          <a:lstStyle>
            <a:lvl1pPr algn="ctr">
              <a:defRPr sz="1200">
                <a:solidFill>
                  <a:srgbClr val="000000"/>
                </a:solidFill>
                <a:latin typeface="Peace Sans"/>
                <a:ea typeface="Peace Sans"/>
                <a:cs typeface="Peace Sans"/>
                <a:sym typeface="Peace Sans"/>
              </a:defRPr>
            </a:lvl1pPr>
          </a:lstStyle>
          <a:p>
            <a:fld id="{86CB4B4D-7CA3-9044-876B-883B54F8677D}" type="slidenum">
              <a:t>‹#›</a:t>
            </a:fld>
            <a:endParaRPr/>
          </a:p>
        </p:txBody>
      </p:sp>
      <p:sp>
        <p:nvSpPr>
          <p:cNvPr id="5" name="Straight Connector 14"/>
          <p:cNvSpPr/>
          <p:nvPr/>
        </p:nvSpPr>
        <p:spPr>
          <a:xfrm>
            <a:off x="11711747" y="612558"/>
            <a:ext cx="1" cy="397592"/>
          </a:xfrm>
          <a:prstGeom prst="line">
            <a:avLst/>
          </a:prstGeom>
          <a:ln w="19050">
            <a:solidFill>
              <a:srgbClr val="FFFFFF"/>
            </a:solidFill>
            <a:miter/>
          </a:ln>
        </p:spPr>
        <p:txBody>
          <a:bodyPr lIns="45719" rIns="45719"/>
          <a:lstStyle/>
          <a:p>
            <a:endParaRPr/>
          </a:p>
        </p:txBody>
      </p:sp>
      <p:pic>
        <p:nvPicPr>
          <p:cNvPr id="6" name="Image" descr="Image"/>
          <p:cNvPicPr>
            <a:picLocks noChangeAspect="1"/>
          </p:cNvPicPr>
          <p:nvPr/>
        </p:nvPicPr>
        <p:blipFill>
          <a:blip r:embed="rId207"/>
          <a:stretch>
            <a:fillRect/>
          </a:stretch>
        </p:blipFill>
        <p:spPr>
          <a:xfrm>
            <a:off x="9568991" y="6228351"/>
            <a:ext cx="2162965" cy="337821"/>
          </a:xfrm>
          <a:prstGeom prst="rect">
            <a:avLst/>
          </a:prstGeom>
          <a:ln w="12700">
            <a:miter lim="400000"/>
          </a:ln>
        </p:spPr>
      </p:pic>
      <p:sp>
        <p:nvSpPr>
          <p:cNvPr id="7"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r>
              <a:t>Title Text</a:t>
            </a:r>
          </a:p>
        </p:txBody>
      </p:sp>
      <p:sp>
        <p:nvSpPr>
          <p:cNvPr id="8"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7" r:id="rId61"/>
    <p:sldLayoutId id="2147483718" r:id="rId62"/>
    <p:sldLayoutId id="2147483719" r:id="rId63"/>
    <p:sldLayoutId id="2147483720" r:id="rId64"/>
    <p:sldLayoutId id="2147483721"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0" r:id="rId74"/>
    <p:sldLayoutId id="2147483731" r:id="rId75"/>
    <p:sldLayoutId id="2147483732" r:id="rId76"/>
    <p:sldLayoutId id="2147483733" r:id="rId77"/>
    <p:sldLayoutId id="2147483734" r:id="rId78"/>
    <p:sldLayoutId id="2147483735" r:id="rId79"/>
    <p:sldLayoutId id="2147483736" r:id="rId80"/>
    <p:sldLayoutId id="2147483737" r:id="rId81"/>
    <p:sldLayoutId id="2147483738" r:id="rId82"/>
    <p:sldLayoutId id="2147483739" r:id="rId83"/>
    <p:sldLayoutId id="2147483740" r:id="rId84"/>
    <p:sldLayoutId id="2147483741" r:id="rId85"/>
    <p:sldLayoutId id="2147483742" r:id="rId86"/>
    <p:sldLayoutId id="2147483743" r:id="rId87"/>
    <p:sldLayoutId id="2147483744" r:id="rId88"/>
    <p:sldLayoutId id="2147483745" r:id="rId89"/>
    <p:sldLayoutId id="2147483746" r:id="rId90"/>
    <p:sldLayoutId id="2147483747" r:id="rId91"/>
    <p:sldLayoutId id="2147483748" r:id="rId92"/>
    <p:sldLayoutId id="2147483749" r:id="rId93"/>
    <p:sldLayoutId id="2147483750" r:id="rId94"/>
    <p:sldLayoutId id="2147483751" r:id="rId95"/>
    <p:sldLayoutId id="2147483752" r:id="rId96"/>
    <p:sldLayoutId id="2147483753" r:id="rId97"/>
    <p:sldLayoutId id="2147483754" r:id="rId98"/>
    <p:sldLayoutId id="2147483755" r:id="rId99"/>
    <p:sldLayoutId id="2147483756" r:id="rId100"/>
    <p:sldLayoutId id="2147483757" r:id="rId101"/>
    <p:sldLayoutId id="2147483758" r:id="rId102"/>
    <p:sldLayoutId id="2147483759" r:id="rId103"/>
    <p:sldLayoutId id="2147483760" r:id="rId104"/>
    <p:sldLayoutId id="2147483761" r:id="rId105"/>
    <p:sldLayoutId id="2147483762" r:id="rId106"/>
    <p:sldLayoutId id="2147483763" r:id="rId107"/>
    <p:sldLayoutId id="2147483764" r:id="rId108"/>
    <p:sldLayoutId id="2147483765" r:id="rId109"/>
    <p:sldLayoutId id="2147483766" r:id="rId110"/>
    <p:sldLayoutId id="2147483767" r:id="rId111"/>
    <p:sldLayoutId id="2147483768" r:id="rId112"/>
    <p:sldLayoutId id="2147483769" r:id="rId113"/>
    <p:sldLayoutId id="2147483770" r:id="rId114"/>
    <p:sldLayoutId id="2147483771" r:id="rId115"/>
    <p:sldLayoutId id="2147483772" r:id="rId116"/>
    <p:sldLayoutId id="2147483773" r:id="rId117"/>
    <p:sldLayoutId id="2147483774" r:id="rId118"/>
    <p:sldLayoutId id="2147483775" r:id="rId119"/>
    <p:sldLayoutId id="2147483776" r:id="rId120"/>
    <p:sldLayoutId id="2147483777" r:id="rId121"/>
    <p:sldLayoutId id="2147483778" r:id="rId122"/>
    <p:sldLayoutId id="2147483779" r:id="rId123"/>
    <p:sldLayoutId id="2147483780" r:id="rId124"/>
    <p:sldLayoutId id="2147483781" r:id="rId125"/>
    <p:sldLayoutId id="2147483782" r:id="rId126"/>
    <p:sldLayoutId id="2147483783" r:id="rId127"/>
    <p:sldLayoutId id="2147483784" r:id="rId128"/>
    <p:sldLayoutId id="2147483785" r:id="rId129"/>
    <p:sldLayoutId id="2147483786" r:id="rId130"/>
    <p:sldLayoutId id="2147483787" r:id="rId131"/>
    <p:sldLayoutId id="2147483788" r:id="rId132"/>
    <p:sldLayoutId id="2147483789" r:id="rId133"/>
    <p:sldLayoutId id="2147483790" r:id="rId134"/>
    <p:sldLayoutId id="2147483791" r:id="rId135"/>
    <p:sldLayoutId id="2147483792" r:id="rId136"/>
    <p:sldLayoutId id="2147483793" r:id="rId137"/>
    <p:sldLayoutId id="2147483794" r:id="rId138"/>
    <p:sldLayoutId id="2147483795" r:id="rId139"/>
    <p:sldLayoutId id="2147483796" r:id="rId140"/>
    <p:sldLayoutId id="2147483797" r:id="rId141"/>
    <p:sldLayoutId id="2147483798" r:id="rId142"/>
    <p:sldLayoutId id="2147483799" r:id="rId143"/>
    <p:sldLayoutId id="2147483800" r:id="rId144"/>
    <p:sldLayoutId id="2147483801" r:id="rId145"/>
    <p:sldLayoutId id="2147483802" r:id="rId146"/>
    <p:sldLayoutId id="2147483803" r:id="rId147"/>
    <p:sldLayoutId id="2147483804" r:id="rId148"/>
    <p:sldLayoutId id="2147483805" r:id="rId149"/>
    <p:sldLayoutId id="2147483806" r:id="rId150"/>
    <p:sldLayoutId id="2147483807" r:id="rId151"/>
    <p:sldLayoutId id="2147483808" r:id="rId152"/>
    <p:sldLayoutId id="2147483809" r:id="rId153"/>
    <p:sldLayoutId id="2147483810" r:id="rId154"/>
    <p:sldLayoutId id="2147483811" r:id="rId155"/>
    <p:sldLayoutId id="2147483812" r:id="rId156"/>
    <p:sldLayoutId id="2147483813" r:id="rId157"/>
    <p:sldLayoutId id="2147483814" r:id="rId158"/>
    <p:sldLayoutId id="2147483815" r:id="rId159"/>
    <p:sldLayoutId id="2147483816" r:id="rId160"/>
    <p:sldLayoutId id="2147483817" r:id="rId161"/>
    <p:sldLayoutId id="2147483818" r:id="rId162"/>
    <p:sldLayoutId id="2147483819" r:id="rId163"/>
    <p:sldLayoutId id="2147483820" r:id="rId164"/>
    <p:sldLayoutId id="2147483821" r:id="rId165"/>
    <p:sldLayoutId id="2147483822" r:id="rId166"/>
    <p:sldLayoutId id="2147483823" r:id="rId167"/>
    <p:sldLayoutId id="2147483824" r:id="rId168"/>
    <p:sldLayoutId id="2147483825" r:id="rId169"/>
    <p:sldLayoutId id="2147483826" r:id="rId170"/>
    <p:sldLayoutId id="2147483827" r:id="rId171"/>
    <p:sldLayoutId id="2147483828" r:id="rId172"/>
    <p:sldLayoutId id="2147483829" r:id="rId173"/>
    <p:sldLayoutId id="2147483830" r:id="rId174"/>
    <p:sldLayoutId id="2147483831" r:id="rId175"/>
    <p:sldLayoutId id="2147483832" r:id="rId176"/>
    <p:sldLayoutId id="2147483833" r:id="rId177"/>
    <p:sldLayoutId id="2147483834" r:id="rId178"/>
    <p:sldLayoutId id="2147483835" r:id="rId179"/>
    <p:sldLayoutId id="2147483836" r:id="rId180"/>
    <p:sldLayoutId id="2147483837" r:id="rId181"/>
    <p:sldLayoutId id="2147483838" r:id="rId182"/>
    <p:sldLayoutId id="2147483839" r:id="rId183"/>
    <p:sldLayoutId id="2147483840" r:id="rId184"/>
    <p:sldLayoutId id="2147483841" r:id="rId185"/>
    <p:sldLayoutId id="2147483842" r:id="rId186"/>
    <p:sldLayoutId id="2147483843" r:id="rId187"/>
    <p:sldLayoutId id="2147483844" r:id="rId188"/>
    <p:sldLayoutId id="2147483845" r:id="rId189"/>
    <p:sldLayoutId id="2147483846" r:id="rId190"/>
    <p:sldLayoutId id="2147483847" r:id="rId191"/>
    <p:sldLayoutId id="2147483848" r:id="rId192"/>
    <p:sldLayoutId id="2147483849" r:id="rId193"/>
    <p:sldLayoutId id="2147483850" r:id="rId194"/>
    <p:sldLayoutId id="2147483851" r:id="rId195"/>
    <p:sldLayoutId id="2147483852" r:id="rId196"/>
    <p:sldLayoutId id="2147483853" r:id="rId197"/>
    <p:sldLayoutId id="2147483854" r:id="rId198"/>
    <p:sldLayoutId id="2147483855" r:id="rId199"/>
    <p:sldLayoutId id="2147483856" r:id="rId200"/>
    <p:sldLayoutId id="2147483650" r:id="rId201"/>
    <p:sldLayoutId id="2147483651" r:id="rId202"/>
    <p:sldLayoutId id="2147483653" r:id="rId203"/>
    <p:sldLayoutId id="2147483656" r:id="rId204"/>
    <p:sldLayoutId id="2147483857" r:id="rId20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9pPr>
    </p:bodyStyle>
    <p:otherStyle>
      <a:lvl1pPr marL="0" marR="0" indent="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1pPr>
      <a:lvl2pPr marL="0" marR="0" indent="4572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2pPr>
      <a:lvl3pPr marL="0" marR="0" indent="9144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3pPr>
      <a:lvl4pPr marL="0" marR="0" indent="13716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4pPr>
      <a:lvl5pPr marL="0" marR="0" indent="18288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5pPr>
      <a:lvl6pPr marL="0" marR="0" indent="22860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6pPr>
      <a:lvl7pPr marL="0" marR="0" indent="27432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7pPr>
      <a:lvl8pPr marL="0" marR="0" indent="32004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8pPr>
      <a:lvl9pPr marL="0" marR="0" indent="36576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00.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00.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0.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00.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0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6F45DE-2AAE-3A87-F348-36A7137DD447}"/>
              </a:ext>
            </a:extLst>
          </p:cNvPr>
          <p:cNvPicPr>
            <a:picLocks noChangeAspect="1"/>
          </p:cNvPicPr>
          <p:nvPr/>
        </p:nvPicPr>
        <p:blipFill>
          <a:blip r:embed="rId3"/>
          <a:stretch>
            <a:fillRect/>
          </a:stretch>
        </p:blipFill>
        <p:spPr>
          <a:xfrm>
            <a:off x="1007852" y="600891"/>
            <a:ext cx="9755943" cy="52844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36F87FC-3F27-6745-83F3-0C6C4B321261}"/>
              </a:ext>
            </a:extLst>
          </p:cNvPr>
          <p:cNvSpPr txBox="1"/>
          <p:nvPr/>
        </p:nvSpPr>
        <p:spPr>
          <a:xfrm>
            <a:off x="822961" y="6072444"/>
            <a:ext cx="35019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9494B"/>
                </a:solidFill>
                <a:effectLst/>
                <a:uFillTx/>
                <a:latin typeface="Source Sans Pro"/>
                <a:ea typeface="Source Sans Pro"/>
                <a:cs typeface="Source Sans Pro"/>
                <a:sym typeface="Source Sans Pro"/>
              </a:rPr>
              <a:t>https://cookcountyhealthatlas.org/</a:t>
            </a:r>
          </a:p>
        </p:txBody>
      </p:sp>
    </p:spTree>
    <p:extLst>
      <p:ext uri="{BB962C8B-B14F-4D97-AF65-F5344CB8AC3E}">
        <p14:creationId xmlns:p14="http://schemas.microsoft.com/office/powerpoint/2010/main" val="145684885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Freeform: Shape 534">
            <a:extLst>
              <a:ext uri="{FF2B5EF4-FFF2-40B4-BE49-F238E27FC236}">
                <a16:creationId xmlns:a16="http://schemas.microsoft.com/office/drawing/2014/main" id="{2AD41840-F809-09D5-22E3-357B2E1E9AAC}"/>
              </a:ext>
            </a:extLst>
          </p:cNvPr>
          <p:cNvSpPr/>
          <p:nvPr/>
        </p:nvSpPr>
        <p:spPr>
          <a:xfrm>
            <a:off x="6865280" y="3748745"/>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rgbClr val="DA765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3" name="Freeform: Shape 536">
            <a:extLst>
              <a:ext uri="{FF2B5EF4-FFF2-40B4-BE49-F238E27FC236}">
                <a16:creationId xmlns:a16="http://schemas.microsoft.com/office/drawing/2014/main" id="{D51AD148-2C0B-F68F-7806-C32F1D841D0B}"/>
              </a:ext>
            </a:extLst>
          </p:cNvPr>
          <p:cNvSpPr/>
          <p:nvPr/>
        </p:nvSpPr>
        <p:spPr>
          <a:xfrm>
            <a:off x="4103359" y="3748745"/>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F65C87"/>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3" name="Freeform: Shape 526">
            <a:extLst>
              <a:ext uri="{FF2B5EF4-FFF2-40B4-BE49-F238E27FC236}">
                <a16:creationId xmlns:a16="http://schemas.microsoft.com/office/drawing/2014/main" id="{6C5BC374-5F24-CDF9-7AB7-099A5AE17FBE}"/>
              </a:ext>
            </a:extLst>
          </p:cNvPr>
          <p:cNvSpPr/>
          <p:nvPr/>
        </p:nvSpPr>
        <p:spPr>
          <a:xfrm>
            <a:off x="5484943" y="1262144"/>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3F"/>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527">
            <a:extLst>
              <a:ext uri="{FF2B5EF4-FFF2-40B4-BE49-F238E27FC236}">
                <a16:creationId xmlns:a16="http://schemas.microsoft.com/office/drawing/2014/main" id="{18BBC26D-D4D3-80BC-F19F-BA297F26F080}"/>
              </a:ext>
            </a:extLst>
          </p:cNvPr>
          <p:cNvSpPr/>
          <p:nvPr/>
        </p:nvSpPr>
        <p:spPr>
          <a:xfrm>
            <a:off x="4103359" y="2066927"/>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6CC24A"/>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528">
            <a:extLst>
              <a:ext uri="{FF2B5EF4-FFF2-40B4-BE49-F238E27FC236}">
                <a16:creationId xmlns:a16="http://schemas.microsoft.com/office/drawing/2014/main" id="{16B9B693-7FE8-E94B-2CE8-C9A72D29E4B3}"/>
              </a:ext>
            </a:extLst>
          </p:cNvPr>
          <p:cNvSpPr/>
          <p:nvPr/>
        </p:nvSpPr>
        <p:spPr>
          <a:xfrm>
            <a:off x="6865280" y="2066927"/>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00B0F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532">
            <a:extLst>
              <a:ext uri="{FF2B5EF4-FFF2-40B4-BE49-F238E27FC236}">
                <a16:creationId xmlns:a16="http://schemas.microsoft.com/office/drawing/2014/main" id="{DE565D08-81E5-57F4-C788-B8E575C8ADAC}"/>
              </a:ext>
            </a:extLst>
          </p:cNvPr>
          <p:cNvSpPr/>
          <p:nvPr/>
        </p:nvSpPr>
        <p:spPr>
          <a:xfrm>
            <a:off x="5484943" y="4787614"/>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E73C3E"/>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pic>
        <p:nvPicPr>
          <p:cNvPr id="48" name="Graphic 47" descr="Bar chart outline">
            <a:extLst>
              <a:ext uri="{FF2B5EF4-FFF2-40B4-BE49-F238E27FC236}">
                <a16:creationId xmlns:a16="http://schemas.microsoft.com/office/drawing/2014/main" id="{5B9ECC7B-0D00-33AD-BBB3-8EDC191528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091341"/>
            <a:ext cx="685800" cy="685800"/>
          </a:xfrm>
          <a:prstGeom prst="rect">
            <a:avLst/>
          </a:prstGeom>
        </p:spPr>
      </p:pic>
      <p:pic>
        <p:nvPicPr>
          <p:cNvPr id="51" name="Graphic 50" descr="Bar chart outline">
            <a:extLst>
              <a:ext uri="{FF2B5EF4-FFF2-40B4-BE49-F238E27FC236}">
                <a16:creationId xmlns:a16="http://schemas.microsoft.com/office/drawing/2014/main" id="{45D99718-91A7-287E-8652-05E1829331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091341"/>
            <a:ext cx="685800" cy="685800"/>
          </a:xfrm>
          <a:prstGeom prst="rect">
            <a:avLst/>
          </a:prstGeom>
        </p:spPr>
      </p:pic>
      <p:sp>
        <p:nvSpPr>
          <p:cNvPr id="17" name="TextBox 16">
            <a:extLst>
              <a:ext uri="{FF2B5EF4-FFF2-40B4-BE49-F238E27FC236}">
                <a16:creationId xmlns:a16="http://schemas.microsoft.com/office/drawing/2014/main" id="{0D14F3B8-1C5A-2AB5-0E2E-A96CFA4CB770}"/>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a:solidFill>
                  <a:srgbClr val="0070FF"/>
                </a:solidFill>
                <a:latin typeface="Peace Sans"/>
              </a:rPr>
              <a:t>HEALTH INDICATOR CATEGORIES</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solidFill>
                  <a:srgbClr val="0070FF"/>
                </a:solidFill>
                <a:latin typeface="Poppins" panose="00000500000000000000" pitchFamily="2" charset="0"/>
                <a:cs typeface="Poppins" panose="00000500000000000000" pitchFamily="2" charset="0"/>
              </a:rPr>
              <a:t>Indicators on the health atlas are organized into six primary categories.</a:t>
            </a:r>
          </a:p>
        </p:txBody>
      </p:sp>
      <p:grpSp>
        <p:nvGrpSpPr>
          <p:cNvPr id="19" name="Group 18">
            <a:extLst>
              <a:ext uri="{FF2B5EF4-FFF2-40B4-BE49-F238E27FC236}">
                <a16:creationId xmlns:a16="http://schemas.microsoft.com/office/drawing/2014/main" id="{EC30F83E-D717-49F0-2ED1-1F335F015B8D}"/>
              </a:ext>
            </a:extLst>
          </p:cNvPr>
          <p:cNvGrpSpPr/>
          <p:nvPr/>
        </p:nvGrpSpPr>
        <p:grpSpPr>
          <a:xfrm>
            <a:off x="1184396" y="1446897"/>
            <a:ext cx="9823209" cy="4452135"/>
            <a:chOff x="1184396" y="1571182"/>
            <a:chExt cx="9823209" cy="4452135"/>
          </a:xfrm>
        </p:grpSpPr>
        <p:sp>
          <p:nvSpPr>
            <p:cNvPr id="20" name="TextBox 19">
              <a:extLst>
                <a:ext uri="{FF2B5EF4-FFF2-40B4-BE49-F238E27FC236}">
                  <a16:creationId xmlns:a16="http://schemas.microsoft.com/office/drawing/2014/main" id="{DD5EDAAD-81A9-B38B-DEE9-0F4D25E948E7}"/>
                </a:ext>
              </a:extLst>
            </p:cNvPr>
            <p:cNvSpPr txBox="1"/>
            <p:nvPr/>
          </p:nvSpPr>
          <p:spPr>
            <a:xfrm>
              <a:off x="1184396" y="1571182"/>
              <a:ext cx="2804507" cy="353943"/>
            </a:xfrm>
            <a:prstGeom prst="rect">
              <a:avLst/>
            </a:prstGeom>
            <a:noFill/>
          </p:spPr>
          <p:txBody>
            <a:bodyPr wrap="square" rtlCol="0" anchor="b">
              <a:spAutoFit/>
            </a:bodyPr>
            <a:lstStyle/>
            <a:p>
              <a:r>
                <a:rPr lang="en-US" sz="1700" b="1" spc="-15">
                  <a:solidFill>
                    <a:srgbClr val="0C233F"/>
                  </a:solidFill>
                  <a:latin typeface="Poppins" panose="00000500000000000000" pitchFamily="2" charset="0"/>
                  <a:cs typeface="Poppins" panose="00000500000000000000" pitchFamily="2" charset="0"/>
                </a:rPr>
                <a:t>HEALTH OUTCOMES</a:t>
              </a:r>
            </a:p>
          </p:txBody>
        </p:sp>
        <p:sp>
          <p:nvSpPr>
            <p:cNvPr id="21" name="TextBox 20">
              <a:extLst>
                <a:ext uri="{FF2B5EF4-FFF2-40B4-BE49-F238E27FC236}">
                  <a16:creationId xmlns:a16="http://schemas.microsoft.com/office/drawing/2014/main" id="{EE68CB79-E7B5-1104-93BA-BB75BDB922A5}"/>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22" name="TextBox 21">
              <a:extLst>
                <a:ext uri="{FF2B5EF4-FFF2-40B4-BE49-F238E27FC236}">
                  <a16:creationId xmlns:a16="http://schemas.microsoft.com/office/drawing/2014/main" id="{E8386C18-8404-5400-A8F9-A868202BDAE3}"/>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a:solidFill>
                    <a:srgbClr val="00B0F0"/>
                  </a:solidFill>
                </a:rPr>
                <a:t>HEALTH BEHAVIORS</a:t>
              </a:r>
            </a:p>
          </p:txBody>
        </p:sp>
        <p:sp>
          <p:nvSpPr>
            <p:cNvPr id="23" name="TextBox 22">
              <a:extLst>
                <a:ext uri="{FF2B5EF4-FFF2-40B4-BE49-F238E27FC236}">
                  <a16:creationId xmlns:a16="http://schemas.microsoft.com/office/drawing/2014/main" id="{7F7CC24B-392D-1797-DAB8-FE2E6D56CEDD}"/>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24" name="TextBox 23">
              <a:extLst>
                <a:ext uri="{FF2B5EF4-FFF2-40B4-BE49-F238E27FC236}">
                  <a16:creationId xmlns:a16="http://schemas.microsoft.com/office/drawing/2014/main" id="{AC843596-36BB-71A6-1FD9-6AFD133B20B1}"/>
                </a:ext>
              </a:extLst>
            </p:cNvPr>
            <p:cNvSpPr txBox="1"/>
            <p:nvPr/>
          </p:nvSpPr>
          <p:spPr>
            <a:xfrm>
              <a:off x="1184398" y="4648232"/>
              <a:ext cx="2289498" cy="353943"/>
            </a:xfrm>
            <a:prstGeom prst="rect">
              <a:avLst/>
            </a:prstGeom>
            <a:noFill/>
          </p:spPr>
          <p:txBody>
            <a:bodyPr wrap="square" rtlCol="0" anchor="b">
              <a:spAutoFit/>
            </a:bodyPr>
            <a:lstStyle/>
            <a:p>
              <a:r>
                <a:rPr lang="en-US" sz="1700" b="1" spc="-15">
                  <a:solidFill>
                    <a:srgbClr val="DA7652"/>
                  </a:solidFill>
                  <a:latin typeface="Poppins" panose="00000500000000000000" pitchFamily="2" charset="0"/>
                  <a:cs typeface="Poppins" panose="00000500000000000000" pitchFamily="2" charset="0"/>
                </a:rPr>
                <a:t>HEALTH CARE</a:t>
              </a:r>
            </a:p>
          </p:txBody>
        </p:sp>
        <p:sp>
          <p:nvSpPr>
            <p:cNvPr id="25" name="TextBox 24">
              <a:extLst>
                <a:ext uri="{FF2B5EF4-FFF2-40B4-BE49-F238E27FC236}">
                  <a16:creationId xmlns:a16="http://schemas.microsoft.com/office/drawing/2014/main" id="{130ECE7D-AB35-E8F4-00F6-039F22B0AFC1}"/>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26" name="TextBox 25">
              <a:extLst>
                <a:ext uri="{FF2B5EF4-FFF2-40B4-BE49-F238E27FC236}">
                  <a16:creationId xmlns:a16="http://schemas.microsoft.com/office/drawing/2014/main" id="{20D30DDF-34A0-4845-0FF7-F02CA301FB8A}"/>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a:solidFill>
                    <a:srgbClr val="E73C3E"/>
                  </a:solidFill>
                  <a:latin typeface="Poppins" panose="00000500000000000000" pitchFamily="2" charset="0"/>
                  <a:cs typeface="Poppins" panose="00000500000000000000" pitchFamily="2" charset="0"/>
                </a:rPr>
                <a:t>DEMOGRAPHICS</a:t>
              </a:r>
            </a:p>
          </p:txBody>
        </p:sp>
        <p:sp>
          <p:nvSpPr>
            <p:cNvPr id="27" name="TextBox 26">
              <a:extLst>
                <a:ext uri="{FF2B5EF4-FFF2-40B4-BE49-F238E27FC236}">
                  <a16:creationId xmlns:a16="http://schemas.microsoft.com/office/drawing/2014/main" id="{5DE6F597-CAEB-C934-4784-33CC89AE613B}"/>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28" name="TextBox 27">
              <a:extLst>
                <a:ext uri="{FF2B5EF4-FFF2-40B4-BE49-F238E27FC236}">
                  <a16:creationId xmlns:a16="http://schemas.microsoft.com/office/drawing/2014/main" id="{D3E5AEA1-7402-4445-2A07-330352002269}"/>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a:solidFill>
                    <a:srgbClr val="F65C87"/>
                  </a:solidFill>
                  <a:latin typeface="Poppins" panose="00000500000000000000" pitchFamily="2" charset="0"/>
                  <a:cs typeface="Poppins" panose="00000500000000000000" pitchFamily="2" charset="0"/>
                </a:rPr>
                <a:t>SOCIOECONOMIC</a:t>
              </a:r>
            </a:p>
          </p:txBody>
        </p:sp>
        <p:sp>
          <p:nvSpPr>
            <p:cNvPr id="29" name="TextBox 28">
              <a:extLst>
                <a:ext uri="{FF2B5EF4-FFF2-40B4-BE49-F238E27FC236}">
                  <a16:creationId xmlns:a16="http://schemas.microsoft.com/office/drawing/2014/main" id="{E4B87371-31A4-8218-B23A-F6D3DBE10B7E}"/>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0" name="Group 29">
            <a:extLst>
              <a:ext uri="{FF2B5EF4-FFF2-40B4-BE49-F238E27FC236}">
                <a16:creationId xmlns:a16="http://schemas.microsoft.com/office/drawing/2014/main" id="{0DF6C76A-0EA5-6E24-D121-A36A7AFB10D1}"/>
              </a:ext>
            </a:extLst>
          </p:cNvPr>
          <p:cNvGrpSpPr/>
          <p:nvPr/>
        </p:nvGrpSpPr>
        <p:grpSpPr>
          <a:xfrm>
            <a:off x="8064783" y="4523947"/>
            <a:ext cx="2942822" cy="1605918"/>
            <a:chOff x="8064783" y="4648232"/>
            <a:chExt cx="2942822" cy="1605918"/>
          </a:xfrm>
        </p:grpSpPr>
        <p:sp>
          <p:nvSpPr>
            <p:cNvPr id="31" name="TextBox 30">
              <a:extLst>
                <a:ext uri="{FF2B5EF4-FFF2-40B4-BE49-F238E27FC236}">
                  <a16:creationId xmlns:a16="http://schemas.microsoft.com/office/drawing/2014/main" id="{C29A4E02-22FB-7EAD-631F-670AA6E2018E}"/>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a:solidFill>
                    <a:srgbClr val="6CC24A"/>
                  </a:solidFill>
                  <a:latin typeface="Poppins" panose="00000500000000000000" pitchFamily="2" charset="0"/>
                  <a:cs typeface="Poppins" panose="00000500000000000000" pitchFamily="2" charset="0"/>
                </a:rPr>
                <a:t>PHYSICAL ENVIRONMENT</a:t>
              </a:r>
            </a:p>
          </p:txBody>
        </p:sp>
        <p:sp>
          <p:nvSpPr>
            <p:cNvPr id="32" name="TextBox 31">
              <a:extLst>
                <a:ext uri="{FF2B5EF4-FFF2-40B4-BE49-F238E27FC236}">
                  <a16:creationId xmlns:a16="http://schemas.microsoft.com/office/drawing/2014/main" id="{B0FE8348-C504-E3C7-B4CF-886019D66E63}"/>
                </a:ext>
              </a:extLst>
            </p:cNvPr>
            <p:cNvSpPr txBox="1"/>
            <p:nvPr/>
          </p:nvSpPr>
          <p:spPr>
            <a:xfrm>
              <a:off x="8106089" y="5022274"/>
              <a:ext cx="2901516" cy="1231876"/>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housing, air quality, water quality and transportation)</a:t>
              </a:r>
            </a:p>
          </p:txBody>
        </p:sp>
      </p:grpSp>
      <p:sp>
        <p:nvSpPr>
          <p:cNvPr id="45" name="TextBox 44">
            <a:extLst>
              <a:ext uri="{FF2B5EF4-FFF2-40B4-BE49-F238E27FC236}">
                <a16:creationId xmlns:a16="http://schemas.microsoft.com/office/drawing/2014/main" id="{7A7677BA-8B49-9D88-AE64-BEAAF07E9C71}"/>
              </a:ext>
            </a:extLst>
          </p:cNvPr>
          <p:cNvSpPr txBox="1"/>
          <p:nvPr/>
        </p:nvSpPr>
        <p:spPr>
          <a:xfrm>
            <a:off x="5302860" y="2801705"/>
            <a:ext cx="1586280" cy="1661993"/>
          </a:xfrm>
          <a:prstGeom prst="rect">
            <a:avLst/>
          </a:prstGeom>
          <a:noFill/>
        </p:spPr>
        <p:txBody>
          <a:bodyPr wrap="square" rtlCol="0" anchor="ctr">
            <a:spAutoFit/>
          </a:bodyPr>
          <a:lstStyle/>
          <a:p>
            <a:pPr algn="ctr"/>
            <a:r>
              <a:rPr lang="en-US" sz="1700" b="1" spc="-15" dirty="0">
                <a:solidFill>
                  <a:schemeClr val="tx2"/>
                </a:solidFill>
                <a:latin typeface="Poppins" panose="00000500000000000000" pitchFamily="2" charset="0"/>
                <a:cs typeface="Poppins" panose="00000500000000000000" pitchFamily="2" charset="0"/>
              </a:rPr>
              <a:t>The platform integrates several types of information</a:t>
            </a:r>
          </a:p>
        </p:txBody>
      </p:sp>
      <p:pic>
        <p:nvPicPr>
          <p:cNvPr id="46" name="Graphic 45" descr="Bar chart outline">
            <a:extLst>
              <a:ext uri="{FF2B5EF4-FFF2-40B4-BE49-F238E27FC236}">
                <a16:creationId xmlns:a16="http://schemas.microsoft.com/office/drawing/2014/main" id="{45BE9833-FBC7-08AC-5795-7E4A9BA68A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478604"/>
            <a:ext cx="685800" cy="685800"/>
          </a:xfrm>
          <a:prstGeom prst="rect">
            <a:avLst/>
          </a:prstGeom>
        </p:spPr>
      </p:pic>
      <p:grpSp>
        <p:nvGrpSpPr>
          <p:cNvPr id="53" name="Graphic 46" descr="Bar chart outline">
            <a:extLst>
              <a:ext uri="{FF2B5EF4-FFF2-40B4-BE49-F238E27FC236}">
                <a16:creationId xmlns:a16="http://schemas.microsoft.com/office/drawing/2014/main" id="{97C1C757-CA21-A898-5D77-14E3E507C51F}"/>
              </a:ext>
            </a:extLst>
          </p:cNvPr>
          <p:cNvGrpSpPr/>
          <p:nvPr/>
        </p:nvGrpSpPr>
        <p:grpSpPr>
          <a:xfrm>
            <a:off x="4472154" y="2508913"/>
            <a:ext cx="485789" cy="485775"/>
            <a:chOff x="4472154" y="2633198"/>
            <a:chExt cx="485789" cy="485775"/>
          </a:xfrm>
          <a:solidFill>
            <a:schemeClr val="tx2">
              <a:lumMod val="20000"/>
              <a:lumOff val="80000"/>
            </a:schemeClr>
          </a:solidFill>
        </p:grpSpPr>
        <p:sp>
          <p:nvSpPr>
            <p:cNvPr id="54" name="Freeform: Shape 53">
              <a:extLst>
                <a:ext uri="{FF2B5EF4-FFF2-40B4-BE49-F238E27FC236}">
                  <a16:creationId xmlns:a16="http://schemas.microsoft.com/office/drawing/2014/main" id="{3EACD062-EAD6-4852-C57A-AF9F3225AEEE}"/>
                </a:ext>
              </a:extLst>
            </p:cNvPr>
            <p:cNvSpPr/>
            <p:nvPr/>
          </p:nvSpPr>
          <p:spPr>
            <a:xfrm>
              <a:off x="4472383" y="2633198"/>
              <a:ext cx="485560" cy="485775"/>
            </a:xfrm>
            <a:custGeom>
              <a:avLst/>
              <a:gdLst>
                <a:gd name="connsiteX0" fmla="*/ 471273 w 485560"/>
                <a:gd name="connsiteY0" fmla="*/ 0 h 485775"/>
                <a:gd name="connsiteX1" fmla="*/ 485561 w 485560"/>
                <a:gd name="connsiteY1" fmla="*/ 0 h 485775"/>
                <a:gd name="connsiteX2" fmla="*/ 485561 w 485560"/>
                <a:gd name="connsiteY2" fmla="*/ 485775 h 485775"/>
                <a:gd name="connsiteX3" fmla="*/ 0 w 485560"/>
                <a:gd name="connsiteY3" fmla="*/ 485775 h 485775"/>
                <a:gd name="connsiteX4" fmla="*/ 0 w 485560"/>
                <a:gd name="connsiteY4" fmla="*/ 471488 h 485775"/>
                <a:gd name="connsiteX5" fmla="*/ 471273 w 485560"/>
                <a:gd name="connsiteY5" fmla="*/ 471488 h 485775"/>
                <a:gd name="connsiteX6" fmla="*/ 471273 w 485560"/>
                <a:gd name="connsiteY6"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560" h="485775">
                  <a:moveTo>
                    <a:pt x="471273" y="0"/>
                  </a:moveTo>
                  <a:lnTo>
                    <a:pt x="485561" y="0"/>
                  </a:lnTo>
                  <a:lnTo>
                    <a:pt x="485561" y="485775"/>
                  </a:lnTo>
                  <a:lnTo>
                    <a:pt x="0" y="485775"/>
                  </a:lnTo>
                  <a:lnTo>
                    <a:pt x="0" y="471488"/>
                  </a:lnTo>
                  <a:lnTo>
                    <a:pt x="471273" y="471488"/>
                  </a:lnTo>
                  <a:lnTo>
                    <a:pt x="471273" y="0"/>
                  </a:lnTo>
                  <a:close/>
                </a:path>
              </a:pathLst>
            </a:custGeom>
            <a:grpFill/>
            <a:ln w="71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DEB1F08-47BC-3D9F-6446-2BA3F24D20CF}"/>
                </a:ext>
              </a:extLst>
            </p:cNvPr>
            <p:cNvSpPr/>
            <p:nvPr/>
          </p:nvSpPr>
          <p:spPr>
            <a:xfrm>
              <a:off x="4815054" y="2783260"/>
              <a:ext cx="85725" cy="278677"/>
            </a:xfrm>
            <a:custGeom>
              <a:avLst/>
              <a:gdLst>
                <a:gd name="connsiteX0" fmla="*/ 85725 w 85725"/>
                <a:gd name="connsiteY0" fmla="*/ 278678 h 278677"/>
                <a:gd name="connsiteX1" fmla="*/ 85725 w 85725"/>
                <a:gd name="connsiteY1" fmla="*/ 0 h 278677"/>
                <a:gd name="connsiteX2" fmla="*/ 0 w 85725"/>
                <a:gd name="connsiteY2" fmla="*/ 0 h 278677"/>
                <a:gd name="connsiteX3" fmla="*/ 0 w 85725"/>
                <a:gd name="connsiteY3" fmla="*/ 278678 h 278677"/>
                <a:gd name="connsiteX4" fmla="*/ 71438 w 85725"/>
                <a:gd name="connsiteY4" fmla="*/ 264390 h 278677"/>
                <a:gd name="connsiteX5" fmla="*/ 14288 w 85725"/>
                <a:gd name="connsiteY5" fmla="*/ 264390 h 278677"/>
                <a:gd name="connsiteX6" fmla="*/ 14288 w 85725"/>
                <a:gd name="connsiteY6" fmla="*/ 14288 h 278677"/>
                <a:gd name="connsiteX7" fmla="*/ 71438 w 85725"/>
                <a:gd name="connsiteY7" fmla="*/ 14288 h 2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278677">
                  <a:moveTo>
                    <a:pt x="85725" y="278678"/>
                  </a:moveTo>
                  <a:lnTo>
                    <a:pt x="85725" y="0"/>
                  </a:lnTo>
                  <a:lnTo>
                    <a:pt x="0" y="0"/>
                  </a:lnTo>
                  <a:lnTo>
                    <a:pt x="0" y="278678"/>
                  </a:lnTo>
                  <a:close/>
                  <a:moveTo>
                    <a:pt x="71438" y="264390"/>
                  </a:moveTo>
                  <a:lnTo>
                    <a:pt x="14288" y="264390"/>
                  </a:lnTo>
                  <a:lnTo>
                    <a:pt x="14288" y="14288"/>
                  </a:lnTo>
                  <a:lnTo>
                    <a:pt x="71438" y="14288"/>
                  </a:lnTo>
                  <a:close/>
                </a:path>
              </a:pathLst>
            </a:custGeom>
            <a:grpFill/>
            <a:ln w="71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315C97E-2FFB-94A0-E779-C52622A50A07}"/>
                </a:ext>
              </a:extLst>
            </p:cNvPr>
            <p:cNvSpPr/>
            <p:nvPr/>
          </p:nvSpPr>
          <p:spPr>
            <a:xfrm>
              <a:off x="4700754" y="2633198"/>
              <a:ext cx="85725" cy="428739"/>
            </a:xfrm>
            <a:custGeom>
              <a:avLst/>
              <a:gdLst>
                <a:gd name="connsiteX0" fmla="*/ 85725 w 85725"/>
                <a:gd name="connsiteY0" fmla="*/ 428739 h 428739"/>
                <a:gd name="connsiteX1" fmla="*/ 85725 w 85725"/>
                <a:gd name="connsiteY1" fmla="*/ 0 h 428739"/>
                <a:gd name="connsiteX2" fmla="*/ 0 w 85725"/>
                <a:gd name="connsiteY2" fmla="*/ 0 h 428739"/>
                <a:gd name="connsiteX3" fmla="*/ 0 w 85725"/>
                <a:gd name="connsiteY3" fmla="*/ 428739 h 428739"/>
                <a:gd name="connsiteX4" fmla="*/ 71438 w 85725"/>
                <a:gd name="connsiteY4" fmla="*/ 414452 h 428739"/>
                <a:gd name="connsiteX5" fmla="*/ 14288 w 85725"/>
                <a:gd name="connsiteY5" fmla="*/ 414452 h 428739"/>
                <a:gd name="connsiteX6" fmla="*/ 14288 w 85725"/>
                <a:gd name="connsiteY6" fmla="*/ 14288 h 428739"/>
                <a:gd name="connsiteX7" fmla="*/ 71438 w 85725"/>
                <a:gd name="connsiteY7" fmla="*/ 14288 h 42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428739">
                  <a:moveTo>
                    <a:pt x="85725" y="428739"/>
                  </a:moveTo>
                  <a:lnTo>
                    <a:pt x="85725" y="0"/>
                  </a:lnTo>
                  <a:lnTo>
                    <a:pt x="0" y="0"/>
                  </a:lnTo>
                  <a:lnTo>
                    <a:pt x="0" y="428739"/>
                  </a:lnTo>
                  <a:close/>
                  <a:moveTo>
                    <a:pt x="71438" y="414452"/>
                  </a:moveTo>
                  <a:lnTo>
                    <a:pt x="14288" y="414452"/>
                  </a:lnTo>
                  <a:lnTo>
                    <a:pt x="14288" y="14288"/>
                  </a:lnTo>
                  <a:lnTo>
                    <a:pt x="71438" y="14288"/>
                  </a:lnTo>
                  <a:close/>
                </a:path>
              </a:pathLst>
            </a:custGeom>
            <a:grpFill/>
            <a:ln w="71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B4AC29B-AF4A-65A3-3611-981790C22666}"/>
                </a:ext>
              </a:extLst>
            </p:cNvPr>
            <p:cNvSpPr/>
            <p:nvPr/>
          </p:nvSpPr>
          <p:spPr>
            <a:xfrm>
              <a:off x="4586454" y="2783260"/>
              <a:ext cx="85725" cy="278677"/>
            </a:xfrm>
            <a:custGeom>
              <a:avLst/>
              <a:gdLst>
                <a:gd name="connsiteX0" fmla="*/ 85725 w 85725"/>
                <a:gd name="connsiteY0" fmla="*/ 278678 h 278677"/>
                <a:gd name="connsiteX1" fmla="*/ 85725 w 85725"/>
                <a:gd name="connsiteY1" fmla="*/ 0 h 278677"/>
                <a:gd name="connsiteX2" fmla="*/ 0 w 85725"/>
                <a:gd name="connsiteY2" fmla="*/ 0 h 278677"/>
                <a:gd name="connsiteX3" fmla="*/ 0 w 85725"/>
                <a:gd name="connsiteY3" fmla="*/ 278678 h 278677"/>
                <a:gd name="connsiteX4" fmla="*/ 71438 w 85725"/>
                <a:gd name="connsiteY4" fmla="*/ 264390 h 278677"/>
                <a:gd name="connsiteX5" fmla="*/ 14288 w 85725"/>
                <a:gd name="connsiteY5" fmla="*/ 264390 h 278677"/>
                <a:gd name="connsiteX6" fmla="*/ 14288 w 85725"/>
                <a:gd name="connsiteY6" fmla="*/ 14288 h 278677"/>
                <a:gd name="connsiteX7" fmla="*/ 71438 w 85725"/>
                <a:gd name="connsiteY7" fmla="*/ 14288 h 2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278677">
                  <a:moveTo>
                    <a:pt x="85725" y="278678"/>
                  </a:moveTo>
                  <a:lnTo>
                    <a:pt x="85725" y="0"/>
                  </a:lnTo>
                  <a:lnTo>
                    <a:pt x="0" y="0"/>
                  </a:lnTo>
                  <a:lnTo>
                    <a:pt x="0" y="278678"/>
                  </a:lnTo>
                  <a:close/>
                  <a:moveTo>
                    <a:pt x="71438" y="264390"/>
                  </a:moveTo>
                  <a:lnTo>
                    <a:pt x="14288" y="264390"/>
                  </a:lnTo>
                  <a:lnTo>
                    <a:pt x="14288" y="14288"/>
                  </a:lnTo>
                  <a:lnTo>
                    <a:pt x="71438" y="14288"/>
                  </a:lnTo>
                  <a:close/>
                </a:path>
              </a:pathLst>
            </a:custGeom>
            <a:grpFill/>
            <a:ln w="71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8BA6F86-BB6B-B37F-4802-5E2206C3CE52}"/>
                </a:ext>
              </a:extLst>
            </p:cNvPr>
            <p:cNvSpPr/>
            <p:nvPr/>
          </p:nvSpPr>
          <p:spPr>
            <a:xfrm>
              <a:off x="4472154" y="2904739"/>
              <a:ext cx="85725" cy="157198"/>
            </a:xfrm>
            <a:custGeom>
              <a:avLst/>
              <a:gdLst>
                <a:gd name="connsiteX0" fmla="*/ 85725 w 85725"/>
                <a:gd name="connsiteY0" fmla="*/ 0 h 157198"/>
                <a:gd name="connsiteX1" fmla="*/ 0 w 85725"/>
                <a:gd name="connsiteY1" fmla="*/ 0 h 157198"/>
                <a:gd name="connsiteX2" fmla="*/ 0 w 85725"/>
                <a:gd name="connsiteY2" fmla="*/ 157198 h 157198"/>
                <a:gd name="connsiteX3" fmla="*/ 85725 w 85725"/>
                <a:gd name="connsiteY3" fmla="*/ 157198 h 157198"/>
                <a:gd name="connsiteX4" fmla="*/ 71438 w 85725"/>
                <a:gd name="connsiteY4" fmla="*/ 142911 h 157198"/>
                <a:gd name="connsiteX5" fmla="*/ 14288 w 85725"/>
                <a:gd name="connsiteY5" fmla="*/ 142911 h 157198"/>
                <a:gd name="connsiteX6" fmla="*/ 14288 w 85725"/>
                <a:gd name="connsiteY6" fmla="*/ 14288 h 157198"/>
                <a:gd name="connsiteX7" fmla="*/ 71438 w 85725"/>
                <a:gd name="connsiteY7" fmla="*/ 14288 h 15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57198">
                  <a:moveTo>
                    <a:pt x="85725" y="0"/>
                  </a:moveTo>
                  <a:lnTo>
                    <a:pt x="0" y="0"/>
                  </a:lnTo>
                  <a:lnTo>
                    <a:pt x="0" y="157198"/>
                  </a:lnTo>
                  <a:lnTo>
                    <a:pt x="85725" y="157198"/>
                  </a:lnTo>
                  <a:close/>
                  <a:moveTo>
                    <a:pt x="71438" y="142911"/>
                  </a:moveTo>
                  <a:lnTo>
                    <a:pt x="14288" y="142911"/>
                  </a:lnTo>
                  <a:lnTo>
                    <a:pt x="14288" y="14288"/>
                  </a:lnTo>
                  <a:lnTo>
                    <a:pt x="71438" y="14288"/>
                  </a:lnTo>
                  <a:close/>
                </a:path>
              </a:pathLst>
            </a:custGeom>
            <a:grpFill/>
            <a:ln w="7144" cap="flat">
              <a:noFill/>
              <a:prstDash val="solid"/>
              <a:miter/>
            </a:ln>
          </p:spPr>
          <p:txBody>
            <a:bodyPr rtlCol="0" anchor="ctr"/>
            <a:lstStyle/>
            <a:p>
              <a:endParaRPr lang="en-US"/>
            </a:p>
          </p:txBody>
        </p:sp>
      </p:grpSp>
      <p:grpSp>
        <p:nvGrpSpPr>
          <p:cNvPr id="59" name="Graphic 48" descr="Bar chart outline">
            <a:extLst>
              <a:ext uri="{FF2B5EF4-FFF2-40B4-BE49-F238E27FC236}">
                <a16:creationId xmlns:a16="http://schemas.microsoft.com/office/drawing/2014/main" id="{DB162B2D-71A6-FE06-4BF1-ED88039FC222}"/>
              </a:ext>
            </a:extLst>
          </p:cNvPr>
          <p:cNvGrpSpPr/>
          <p:nvPr/>
        </p:nvGrpSpPr>
        <p:grpSpPr>
          <a:xfrm>
            <a:off x="5853427" y="5104398"/>
            <a:ext cx="485789" cy="485775"/>
            <a:chOff x="5853427" y="5228683"/>
            <a:chExt cx="485789" cy="485775"/>
          </a:xfrm>
          <a:solidFill>
            <a:schemeClr val="tx2">
              <a:lumMod val="20000"/>
              <a:lumOff val="80000"/>
            </a:schemeClr>
          </a:solidFill>
        </p:grpSpPr>
        <p:sp>
          <p:nvSpPr>
            <p:cNvPr id="60" name="Freeform: Shape 59">
              <a:extLst>
                <a:ext uri="{FF2B5EF4-FFF2-40B4-BE49-F238E27FC236}">
                  <a16:creationId xmlns:a16="http://schemas.microsoft.com/office/drawing/2014/main" id="{7CAEA5A1-103B-7B98-BB03-AA8232629E64}"/>
                </a:ext>
              </a:extLst>
            </p:cNvPr>
            <p:cNvSpPr/>
            <p:nvPr/>
          </p:nvSpPr>
          <p:spPr>
            <a:xfrm>
              <a:off x="5853656" y="5228683"/>
              <a:ext cx="485560" cy="485775"/>
            </a:xfrm>
            <a:custGeom>
              <a:avLst/>
              <a:gdLst>
                <a:gd name="connsiteX0" fmla="*/ 471273 w 485560"/>
                <a:gd name="connsiteY0" fmla="*/ 0 h 485775"/>
                <a:gd name="connsiteX1" fmla="*/ 485561 w 485560"/>
                <a:gd name="connsiteY1" fmla="*/ 0 h 485775"/>
                <a:gd name="connsiteX2" fmla="*/ 485561 w 485560"/>
                <a:gd name="connsiteY2" fmla="*/ 485775 h 485775"/>
                <a:gd name="connsiteX3" fmla="*/ 0 w 485560"/>
                <a:gd name="connsiteY3" fmla="*/ 485775 h 485775"/>
                <a:gd name="connsiteX4" fmla="*/ 0 w 485560"/>
                <a:gd name="connsiteY4" fmla="*/ 471488 h 485775"/>
                <a:gd name="connsiteX5" fmla="*/ 471273 w 485560"/>
                <a:gd name="connsiteY5" fmla="*/ 471488 h 485775"/>
                <a:gd name="connsiteX6" fmla="*/ 471273 w 485560"/>
                <a:gd name="connsiteY6"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560" h="485775">
                  <a:moveTo>
                    <a:pt x="471273" y="0"/>
                  </a:moveTo>
                  <a:lnTo>
                    <a:pt x="485561" y="0"/>
                  </a:lnTo>
                  <a:lnTo>
                    <a:pt x="485561" y="485775"/>
                  </a:lnTo>
                  <a:lnTo>
                    <a:pt x="0" y="485775"/>
                  </a:lnTo>
                  <a:lnTo>
                    <a:pt x="0" y="471488"/>
                  </a:lnTo>
                  <a:lnTo>
                    <a:pt x="471273" y="471488"/>
                  </a:lnTo>
                  <a:lnTo>
                    <a:pt x="471273" y="0"/>
                  </a:lnTo>
                  <a:close/>
                </a:path>
              </a:pathLst>
            </a:custGeom>
            <a:grpFill/>
            <a:ln w="71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B6D96F9-F462-B32F-F6C2-8940D9EDCF2D}"/>
                </a:ext>
              </a:extLst>
            </p:cNvPr>
            <p:cNvSpPr/>
            <p:nvPr/>
          </p:nvSpPr>
          <p:spPr>
            <a:xfrm>
              <a:off x="6196327" y="5378745"/>
              <a:ext cx="85725" cy="278677"/>
            </a:xfrm>
            <a:custGeom>
              <a:avLst/>
              <a:gdLst>
                <a:gd name="connsiteX0" fmla="*/ 85725 w 85725"/>
                <a:gd name="connsiteY0" fmla="*/ 278678 h 278677"/>
                <a:gd name="connsiteX1" fmla="*/ 85725 w 85725"/>
                <a:gd name="connsiteY1" fmla="*/ 0 h 278677"/>
                <a:gd name="connsiteX2" fmla="*/ 0 w 85725"/>
                <a:gd name="connsiteY2" fmla="*/ 0 h 278677"/>
                <a:gd name="connsiteX3" fmla="*/ 0 w 85725"/>
                <a:gd name="connsiteY3" fmla="*/ 278678 h 278677"/>
                <a:gd name="connsiteX4" fmla="*/ 71438 w 85725"/>
                <a:gd name="connsiteY4" fmla="*/ 264390 h 278677"/>
                <a:gd name="connsiteX5" fmla="*/ 14288 w 85725"/>
                <a:gd name="connsiteY5" fmla="*/ 264390 h 278677"/>
                <a:gd name="connsiteX6" fmla="*/ 14288 w 85725"/>
                <a:gd name="connsiteY6" fmla="*/ 14288 h 278677"/>
                <a:gd name="connsiteX7" fmla="*/ 71438 w 85725"/>
                <a:gd name="connsiteY7" fmla="*/ 14288 h 2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278677">
                  <a:moveTo>
                    <a:pt x="85725" y="278678"/>
                  </a:moveTo>
                  <a:lnTo>
                    <a:pt x="85725" y="0"/>
                  </a:lnTo>
                  <a:lnTo>
                    <a:pt x="0" y="0"/>
                  </a:lnTo>
                  <a:lnTo>
                    <a:pt x="0" y="278678"/>
                  </a:lnTo>
                  <a:close/>
                  <a:moveTo>
                    <a:pt x="71438" y="264390"/>
                  </a:moveTo>
                  <a:lnTo>
                    <a:pt x="14288" y="264390"/>
                  </a:lnTo>
                  <a:lnTo>
                    <a:pt x="14288" y="14288"/>
                  </a:lnTo>
                  <a:lnTo>
                    <a:pt x="71438" y="14288"/>
                  </a:lnTo>
                  <a:close/>
                </a:path>
              </a:pathLst>
            </a:custGeom>
            <a:grpFill/>
            <a:ln w="71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32D5AD-C0AC-3624-6F27-12699EE19DCE}"/>
                </a:ext>
              </a:extLst>
            </p:cNvPr>
            <p:cNvSpPr/>
            <p:nvPr/>
          </p:nvSpPr>
          <p:spPr>
            <a:xfrm>
              <a:off x="6082027" y="5228683"/>
              <a:ext cx="85725" cy="428739"/>
            </a:xfrm>
            <a:custGeom>
              <a:avLst/>
              <a:gdLst>
                <a:gd name="connsiteX0" fmla="*/ 85725 w 85725"/>
                <a:gd name="connsiteY0" fmla="*/ 428739 h 428739"/>
                <a:gd name="connsiteX1" fmla="*/ 85725 w 85725"/>
                <a:gd name="connsiteY1" fmla="*/ 0 h 428739"/>
                <a:gd name="connsiteX2" fmla="*/ 0 w 85725"/>
                <a:gd name="connsiteY2" fmla="*/ 0 h 428739"/>
                <a:gd name="connsiteX3" fmla="*/ 0 w 85725"/>
                <a:gd name="connsiteY3" fmla="*/ 428739 h 428739"/>
                <a:gd name="connsiteX4" fmla="*/ 71438 w 85725"/>
                <a:gd name="connsiteY4" fmla="*/ 414452 h 428739"/>
                <a:gd name="connsiteX5" fmla="*/ 14288 w 85725"/>
                <a:gd name="connsiteY5" fmla="*/ 414452 h 428739"/>
                <a:gd name="connsiteX6" fmla="*/ 14288 w 85725"/>
                <a:gd name="connsiteY6" fmla="*/ 14288 h 428739"/>
                <a:gd name="connsiteX7" fmla="*/ 71438 w 85725"/>
                <a:gd name="connsiteY7" fmla="*/ 14288 h 42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428739">
                  <a:moveTo>
                    <a:pt x="85725" y="428739"/>
                  </a:moveTo>
                  <a:lnTo>
                    <a:pt x="85725" y="0"/>
                  </a:lnTo>
                  <a:lnTo>
                    <a:pt x="0" y="0"/>
                  </a:lnTo>
                  <a:lnTo>
                    <a:pt x="0" y="428739"/>
                  </a:lnTo>
                  <a:close/>
                  <a:moveTo>
                    <a:pt x="71438" y="414452"/>
                  </a:moveTo>
                  <a:lnTo>
                    <a:pt x="14288" y="414452"/>
                  </a:lnTo>
                  <a:lnTo>
                    <a:pt x="14288" y="14288"/>
                  </a:lnTo>
                  <a:lnTo>
                    <a:pt x="71438" y="14288"/>
                  </a:lnTo>
                  <a:close/>
                </a:path>
              </a:pathLst>
            </a:custGeom>
            <a:grpFill/>
            <a:ln w="71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32133E8-D648-88EF-DE71-AE18518BFB37}"/>
                </a:ext>
              </a:extLst>
            </p:cNvPr>
            <p:cNvSpPr/>
            <p:nvPr/>
          </p:nvSpPr>
          <p:spPr>
            <a:xfrm>
              <a:off x="5967727" y="5378745"/>
              <a:ext cx="85725" cy="278677"/>
            </a:xfrm>
            <a:custGeom>
              <a:avLst/>
              <a:gdLst>
                <a:gd name="connsiteX0" fmla="*/ 85725 w 85725"/>
                <a:gd name="connsiteY0" fmla="*/ 278678 h 278677"/>
                <a:gd name="connsiteX1" fmla="*/ 85725 w 85725"/>
                <a:gd name="connsiteY1" fmla="*/ 0 h 278677"/>
                <a:gd name="connsiteX2" fmla="*/ 0 w 85725"/>
                <a:gd name="connsiteY2" fmla="*/ 0 h 278677"/>
                <a:gd name="connsiteX3" fmla="*/ 0 w 85725"/>
                <a:gd name="connsiteY3" fmla="*/ 278678 h 278677"/>
                <a:gd name="connsiteX4" fmla="*/ 71438 w 85725"/>
                <a:gd name="connsiteY4" fmla="*/ 264390 h 278677"/>
                <a:gd name="connsiteX5" fmla="*/ 14288 w 85725"/>
                <a:gd name="connsiteY5" fmla="*/ 264390 h 278677"/>
                <a:gd name="connsiteX6" fmla="*/ 14288 w 85725"/>
                <a:gd name="connsiteY6" fmla="*/ 14288 h 278677"/>
                <a:gd name="connsiteX7" fmla="*/ 71438 w 85725"/>
                <a:gd name="connsiteY7" fmla="*/ 14288 h 2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278677">
                  <a:moveTo>
                    <a:pt x="85725" y="278678"/>
                  </a:moveTo>
                  <a:lnTo>
                    <a:pt x="85725" y="0"/>
                  </a:lnTo>
                  <a:lnTo>
                    <a:pt x="0" y="0"/>
                  </a:lnTo>
                  <a:lnTo>
                    <a:pt x="0" y="278678"/>
                  </a:lnTo>
                  <a:close/>
                  <a:moveTo>
                    <a:pt x="71438" y="264390"/>
                  </a:moveTo>
                  <a:lnTo>
                    <a:pt x="14288" y="264390"/>
                  </a:lnTo>
                  <a:lnTo>
                    <a:pt x="14288" y="14288"/>
                  </a:lnTo>
                  <a:lnTo>
                    <a:pt x="71438" y="14288"/>
                  </a:lnTo>
                  <a:close/>
                </a:path>
              </a:pathLst>
            </a:custGeom>
            <a:grpFill/>
            <a:ln w="71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122EE7-E22F-924B-AAAF-0FA6725D55FF}"/>
                </a:ext>
              </a:extLst>
            </p:cNvPr>
            <p:cNvSpPr/>
            <p:nvPr/>
          </p:nvSpPr>
          <p:spPr>
            <a:xfrm>
              <a:off x="5853427" y="5500224"/>
              <a:ext cx="85725" cy="157198"/>
            </a:xfrm>
            <a:custGeom>
              <a:avLst/>
              <a:gdLst>
                <a:gd name="connsiteX0" fmla="*/ 85725 w 85725"/>
                <a:gd name="connsiteY0" fmla="*/ 0 h 157198"/>
                <a:gd name="connsiteX1" fmla="*/ 0 w 85725"/>
                <a:gd name="connsiteY1" fmla="*/ 0 h 157198"/>
                <a:gd name="connsiteX2" fmla="*/ 0 w 85725"/>
                <a:gd name="connsiteY2" fmla="*/ 157198 h 157198"/>
                <a:gd name="connsiteX3" fmla="*/ 85725 w 85725"/>
                <a:gd name="connsiteY3" fmla="*/ 157198 h 157198"/>
                <a:gd name="connsiteX4" fmla="*/ 71438 w 85725"/>
                <a:gd name="connsiteY4" fmla="*/ 142911 h 157198"/>
                <a:gd name="connsiteX5" fmla="*/ 14288 w 85725"/>
                <a:gd name="connsiteY5" fmla="*/ 142911 h 157198"/>
                <a:gd name="connsiteX6" fmla="*/ 14288 w 85725"/>
                <a:gd name="connsiteY6" fmla="*/ 14288 h 157198"/>
                <a:gd name="connsiteX7" fmla="*/ 71438 w 85725"/>
                <a:gd name="connsiteY7" fmla="*/ 14288 h 15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57198">
                  <a:moveTo>
                    <a:pt x="85725" y="0"/>
                  </a:moveTo>
                  <a:lnTo>
                    <a:pt x="0" y="0"/>
                  </a:lnTo>
                  <a:lnTo>
                    <a:pt x="0" y="157198"/>
                  </a:lnTo>
                  <a:lnTo>
                    <a:pt x="85725" y="157198"/>
                  </a:lnTo>
                  <a:close/>
                  <a:moveTo>
                    <a:pt x="71438" y="142911"/>
                  </a:moveTo>
                  <a:lnTo>
                    <a:pt x="14288" y="142911"/>
                  </a:lnTo>
                  <a:lnTo>
                    <a:pt x="14288" y="14288"/>
                  </a:lnTo>
                  <a:lnTo>
                    <a:pt x="71438" y="14288"/>
                  </a:lnTo>
                  <a:close/>
                </a:path>
              </a:pathLst>
            </a:custGeom>
            <a:grpFill/>
            <a:ln w="7144" cap="flat">
              <a:noFill/>
              <a:prstDash val="solid"/>
              <a:miter/>
            </a:ln>
          </p:spPr>
          <p:txBody>
            <a:bodyPr rtlCol="0" anchor="ctr"/>
            <a:lstStyle/>
            <a:p>
              <a:endParaRPr lang="en-US"/>
            </a:p>
          </p:txBody>
        </p:sp>
      </p:grpSp>
      <p:pic>
        <p:nvPicPr>
          <p:cNvPr id="50" name="Graphic 49" descr="Bar chart outline">
            <a:extLst>
              <a:ext uri="{FF2B5EF4-FFF2-40B4-BE49-F238E27FC236}">
                <a16:creationId xmlns:a16="http://schemas.microsoft.com/office/drawing/2014/main" id="{FCC87C99-4AEA-1869-C1F9-25777623F6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408901"/>
            <a:ext cx="685800" cy="685800"/>
          </a:xfrm>
          <a:prstGeom prst="rect">
            <a:avLst/>
          </a:prstGeom>
        </p:spPr>
      </p:pic>
      <p:grpSp>
        <p:nvGrpSpPr>
          <p:cNvPr id="52" name="Group 51">
            <a:extLst>
              <a:ext uri="{FF2B5EF4-FFF2-40B4-BE49-F238E27FC236}">
                <a16:creationId xmlns:a16="http://schemas.microsoft.com/office/drawing/2014/main" id="{0010A2F0-B0AE-602B-C5B4-C6E719A3DAD8}"/>
              </a:ext>
            </a:extLst>
          </p:cNvPr>
          <p:cNvGrpSpPr/>
          <p:nvPr/>
        </p:nvGrpSpPr>
        <p:grpSpPr>
          <a:xfrm>
            <a:off x="4811590" y="2154133"/>
            <a:ext cx="2568825" cy="2878398"/>
            <a:chOff x="4811590" y="2278418"/>
            <a:chExt cx="2568825" cy="2878398"/>
          </a:xfrm>
        </p:grpSpPr>
        <p:sp>
          <p:nvSpPr>
            <p:cNvPr id="36" name="Freeform: Shape 529">
              <a:extLst>
                <a:ext uri="{FF2B5EF4-FFF2-40B4-BE49-F238E27FC236}">
                  <a16:creationId xmlns:a16="http://schemas.microsoft.com/office/drawing/2014/main" id="{A1F5E1F9-BA51-A4A5-8DDB-1D430922594A}"/>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7" name="Freeform: Shape 530">
              <a:extLst>
                <a:ext uri="{FF2B5EF4-FFF2-40B4-BE49-F238E27FC236}">
                  <a16:creationId xmlns:a16="http://schemas.microsoft.com/office/drawing/2014/main" id="{4937F2D8-11A8-6104-AA77-02B81587979F}"/>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8" name="Freeform: Shape 531">
              <a:extLst>
                <a:ext uri="{FF2B5EF4-FFF2-40B4-BE49-F238E27FC236}">
                  <a16:creationId xmlns:a16="http://schemas.microsoft.com/office/drawing/2014/main" id="{86C1E1D5-8D1C-F111-FB3D-432745AC2E66}"/>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533">
              <a:extLst>
                <a:ext uri="{FF2B5EF4-FFF2-40B4-BE49-F238E27FC236}">
                  <a16:creationId xmlns:a16="http://schemas.microsoft.com/office/drawing/2014/main" id="{5D53E4CF-C4A7-62B1-3387-D38BC9AF9994}"/>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2" name="Freeform: Shape 535">
              <a:extLst>
                <a:ext uri="{FF2B5EF4-FFF2-40B4-BE49-F238E27FC236}">
                  <a16:creationId xmlns:a16="http://schemas.microsoft.com/office/drawing/2014/main" id="{14EA0CCD-0ED7-04B2-8797-232C2CF0462B}"/>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537">
              <a:extLst>
                <a:ext uri="{FF2B5EF4-FFF2-40B4-BE49-F238E27FC236}">
                  <a16:creationId xmlns:a16="http://schemas.microsoft.com/office/drawing/2014/main" id="{62006FCA-0432-234C-D809-7134C0C2CF4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grpSp>
    </p:spTree>
    <p:extLst>
      <p:ext uri="{BB962C8B-B14F-4D97-AF65-F5344CB8AC3E}">
        <p14:creationId xmlns:p14="http://schemas.microsoft.com/office/powerpoint/2010/main" val="17201502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0" y="-128172"/>
            <a:ext cx="12192000"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a:solidFill>
                  <a:srgbClr val="0070FF"/>
                </a:solidFill>
                <a:latin typeface="Peace Sans"/>
              </a:rPr>
              <a:t>POTENTIAL USES OF HEALTH INDICATOR DATA</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solidFill>
                  <a:srgbClr val="0070FF"/>
                </a:solidFill>
                <a:latin typeface="Poppins" panose="00000500000000000000" pitchFamily="2" charset="0"/>
                <a:cs typeface="Poppins" panose="00000500000000000000" pitchFamily="2" charset="0"/>
              </a:rPr>
              <a:t>Community-based organizations help bridge the gap between public health data and community action. </a:t>
            </a:r>
          </a:p>
        </p:txBody>
      </p:sp>
      <p:pic>
        <p:nvPicPr>
          <p:cNvPr id="2" name="Picture 1">
            <a:extLst>
              <a:ext uri="{FF2B5EF4-FFF2-40B4-BE49-F238E27FC236}">
                <a16:creationId xmlns:a16="http://schemas.microsoft.com/office/drawing/2014/main" id="{8754BDBC-BE58-0CE6-48CF-7FBEC648A5CB}"/>
              </a:ext>
            </a:extLst>
          </p:cNvPr>
          <p:cNvPicPr>
            <a:picLocks noChangeAspect="1"/>
          </p:cNvPicPr>
          <p:nvPr/>
        </p:nvPicPr>
        <p:blipFill>
          <a:blip r:embed="rId3">
            <a:alphaModFix amt="50000"/>
          </a:blip>
          <a:stretch>
            <a:fillRect/>
          </a:stretch>
        </p:blipFill>
        <p:spPr>
          <a:xfrm>
            <a:off x="1336147" y="1855412"/>
            <a:ext cx="3929597" cy="3998912"/>
          </a:xfrm>
          <a:prstGeom prst="rect">
            <a:avLst/>
          </a:prstGeom>
        </p:spPr>
      </p:pic>
      <p:grpSp>
        <p:nvGrpSpPr>
          <p:cNvPr id="3" name="Group 2">
            <a:extLst>
              <a:ext uri="{FF2B5EF4-FFF2-40B4-BE49-F238E27FC236}">
                <a16:creationId xmlns:a16="http://schemas.microsoft.com/office/drawing/2014/main" id="{66A9D778-4558-3B4B-681C-9F7E34ED05A5}"/>
              </a:ext>
            </a:extLst>
          </p:cNvPr>
          <p:cNvGrpSpPr/>
          <p:nvPr/>
        </p:nvGrpSpPr>
        <p:grpSpPr>
          <a:xfrm>
            <a:off x="6301667" y="3222513"/>
            <a:ext cx="4825500" cy="1182730"/>
            <a:chOff x="6257279" y="1300532"/>
            <a:chExt cx="4825500" cy="1182730"/>
          </a:xfrm>
        </p:grpSpPr>
        <p:sp>
          <p:nvSpPr>
            <p:cNvPr id="4" name="Striped Right Arrow 46">
              <a:extLst>
                <a:ext uri="{FF2B5EF4-FFF2-40B4-BE49-F238E27FC236}">
                  <a16:creationId xmlns:a16="http://schemas.microsoft.com/office/drawing/2014/main" id="{62B277E2-3617-700E-24A5-A7570C3BA237}"/>
                </a:ext>
              </a:extLst>
            </p:cNvPr>
            <p:cNvSpPr/>
            <p:nvPr/>
          </p:nvSpPr>
          <p:spPr>
            <a:xfrm>
              <a:off x="6257279" y="1371249"/>
              <a:ext cx="1426734" cy="1112013"/>
            </a:xfrm>
            <a:prstGeom prst="stripedRightArrow">
              <a:avLst>
                <a:gd name="adj1" fmla="val 68868"/>
                <a:gd name="adj2" fmla="val 40566"/>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2</a:t>
              </a:r>
            </a:p>
          </p:txBody>
        </p:sp>
        <p:sp>
          <p:nvSpPr>
            <p:cNvPr id="5" name="TextBox 4">
              <a:extLst>
                <a:ext uri="{FF2B5EF4-FFF2-40B4-BE49-F238E27FC236}">
                  <a16:creationId xmlns:a16="http://schemas.microsoft.com/office/drawing/2014/main" id="{BEBBDC52-320F-F7DD-1859-012235ADD820}"/>
                </a:ext>
              </a:extLst>
            </p:cNvPr>
            <p:cNvSpPr txBox="1"/>
            <p:nvPr/>
          </p:nvSpPr>
          <p:spPr>
            <a:xfrm>
              <a:off x="7845995" y="1300532"/>
              <a:ext cx="3236784" cy="400110"/>
            </a:xfrm>
            <a:prstGeom prst="rect">
              <a:avLst/>
            </a:prstGeom>
            <a:noFill/>
          </p:spPr>
          <p:txBody>
            <a:bodyPr wrap="none" lIns="91440" tIns="45720" rIns="91440" bIns="45720" rtlCol="0" anchor="b" anchorCtr="0">
              <a:spAutoFit/>
            </a:bodyPr>
            <a:lstStyle/>
            <a:p>
              <a:r>
                <a:rPr lang="en-US" sz="2000" b="1">
                  <a:solidFill>
                    <a:srgbClr val="FFBF00"/>
                  </a:solidFill>
                  <a:latin typeface="Peace Sans"/>
                  <a:ea typeface="League Spartan" charset="0"/>
                  <a:cs typeface="Poppins"/>
                </a:rPr>
                <a:t>Grant Writing &amp; Fundraising </a:t>
              </a:r>
            </a:p>
          </p:txBody>
        </p:sp>
        <p:sp>
          <p:nvSpPr>
            <p:cNvPr id="6" name="Subtitle 2">
              <a:extLst>
                <a:ext uri="{FF2B5EF4-FFF2-40B4-BE49-F238E27FC236}">
                  <a16:creationId xmlns:a16="http://schemas.microsoft.com/office/drawing/2014/main" id="{4CE427F0-5EDE-A8BD-DFA9-869CB275E9FB}"/>
                </a:ext>
              </a:extLst>
            </p:cNvPr>
            <p:cNvSpPr txBox="1">
              <a:spLocks/>
            </p:cNvSpPr>
            <p:nvPr/>
          </p:nvSpPr>
          <p:spPr>
            <a:xfrm>
              <a:off x="7845994" y="1750167"/>
              <a:ext cx="2424441"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Peace Sans"/>
                  <a:ea typeface="Lato Light"/>
                  <a:cs typeface="Mukta ExtraLight" panose="020B0000000000000000" pitchFamily="34" charset="77"/>
                </a:rPr>
                <a:t>Demonstrate need and/or build a compelling case for the potential impact of proposed initiatives</a:t>
              </a:r>
            </a:p>
          </p:txBody>
        </p:sp>
      </p:grpSp>
      <p:grpSp>
        <p:nvGrpSpPr>
          <p:cNvPr id="7" name="Group 6">
            <a:extLst>
              <a:ext uri="{FF2B5EF4-FFF2-40B4-BE49-F238E27FC236}">
                <a16:creationId xmlns:a16="http://schemas.microsoft.com/office/drawing/2014/main" id="{482BD0FB-412F-263D-6A58-5CC1DAED2243}"/>
              </a:ext>
            </a:extLst>
          </p:cNvPr>
          <p:cNvGrpSpPr/>
          <p:nvPr/>
        </p:nvGrpSpPr>
        <p:grpSpPr>
          <a:xfrm>
            <a:off x="6301667" y="1688491"/>
            <a:ext cx="4131400" cy="1182731"/>
            <a:chOff x="6257279" y="3166426"/>
            <a:chExt cx="4131400" cy="1182731"/>
          </a:xfrm>
        </p:grpSpPr>
        <p:sp>
          <p:nvSpPr>
            <p:cNvPr id="8" name="Striped Right Arrow 52">
              <a:extLst>
                <a:ext uri="{FF2B5EF4-FFF2-40B4-BE49-F238E27FC236}">
                  <a16:creationId xmlns:a16="http://schemas.microsoft.com/office/drawing/2014/main" id="{9BDA9D60-F57D-9D3A-4F2F-88504ECB596E}"/>
                </a:ext>
              </a:extLst>
            </p:cNvPr>
            <p:cNvSpPr/>
            <p:nvPr/>
          </p:nvSpPr>
          <p:spPr>
            <a:xfrm>
              <a:off x="6257279" y="3237144"/>
              <a:ext cx="1426734" cy="1112013"/>
            </a:xfrm>
            <a:prstGeom prst="stripedRightArrow">
              <a:avLst>
                <a:gd name="adj1" fmla="val 68868"/>
                <a:gd name="adj2" fmla="val 40566"/>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1</a:t>
              </a:r>
            </a:p>
          </p:txBody>
        </p:sp>
        <p:sp>
          <p:nvSpPr>
            <p:cNvPr id="9" name="TextBox 8">
              <a:extLst>
                <a:ext uri="{FF2B5EF4-FFF2-40B4-BE49-F238E27FC236}">
                  <a16:creationId xmlns:a16="http://schemas.microsoft.com/office/drawing/2014/main" id="{BA41DEED-BF8A-1874-8CC9-B7316C4A423F}"/>
                </a:ext>
              </a:extLst>
            </p:cNvPr>
            <p:cNvSpPr txBox="1"/>
            <p:nvPr/>
          </p:nvSpPr>
          <p:spPr>
            <a:xfrm>
              <a:off x="7845995" y="3166426"/>
              <a:ext cx="2542684" cy="400110"/>
            </a:xfrm>
            <a:prstGeom prst="rect">
              <a:avLst/>
            </a:prstGeom>
            <a:noFill/>
          </p:spPr>
          <p:txBody>
            <a:bodyPr wrap="none" rtlCol="0" anchor="b" anchorCtr="0">
              <a:spAutoFit/>
            </a:bodyPr>
            <a:lstStyle/>
            <a:p>
              <a:r>
                <a:rPr lang="en-US" sz="2000" b="1" dirty="0">
                  <a:solidFill>
                    <a:srgbClr val="73CCEC"/>
                  </a:solidFill>
                  <a:latin typeface="Peace Sans"/>
                  <a:ea typeface="League Spartan" charset="0"/>
                  <a:cs typeface="Poppins" pitchFamily="2" charset="77"/>
                </a:rPr>
                <a:t>Identify Health Issues</a:t>
              </a:r>
            </a:p>
          </p:txBody>
        </p:sp>
        <p:sp>
          <p:nvSpPr>
            <p:cNvPr id="10" name="Subtitle 2">
              <a:extLst>
                <a:ext uri="{FF2B5EF4-FFF2-40B4-BE49-F238E27FC236}">
                  <a16:creationId xmlns:a16="http://schemas.microsoft.com/office/drawing/2014/main" id="{86E19713-2741-8722-89B8-BC48B346B1EF}"/>
                </a:ext>
              </a:extLst>
            </p:cNvPr>
            <p:cNvSpPr txBox="1">
              <a:spLocks/>
            </p:cNvSpPr>
            <p:nvPr/>
          </p:nvSpPr>
          <p:spPr>
            <a:xfrm>
              <a:off x="7845995" y="3616062"/>
              <a:ext cx="2424440"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Peace Sans"/>
                  <a:ea typeface="Lato Light" panose="020F0502020204030203" pitchFamily="34" charset="0"/>
                  <a:cs typeface="Mukta ExtraLight" panose="020B0000000000000000" pitchFamily="34" charset="77"/>
                </a:rPr>
                <a:t>Explore broader patterns of disease prevalence, health disparities, and social determinants of health</a:t>
              </a:r>
            </a:p>
          </p:txBody>
        </p:sp>
      </p:grpSp>
      <p:grpSp>
        <p:nvGrpSpPr>
          <p:cNvPr id="11" name="Group 10">
            <a:extLst>
              <a:ext uri="{FF2B5EF4-FFF2-40B4-BE49-F238E27FC236}">
                <a16:creationId xmlns:a16="http://schemas.microsoft.com/office/drawing/2014/main" id="{8B729605-84A8-59CA-4BA6-640E5FA6781D}"/>
              </a:ext>
            </a:extLst>
          </p:cNvPr>
          <p:cNvGrpSpPr/>
          <p:nvPr/>
        </p:nvGrpSpPr>
        <p:grpSpPr>
          <a:xfrm>
            <a:off x="6301667" y="4756534"/>
            <a:ext cx="4013156" cy="1182731"/>
            <a:chOff x="6257279" y="5032320"/>
            <a:chExt cx="4013156" cy="1182731"/>
          </a:xfrm>
        </p:grpSpPr>
        <p:sp>
          <p:nvSpPr>
            <p:cNvPr id="12" name="Striped Right Arrow 58">
              <a:extLst>
                <a:ext uri="{FF2B5EF4-FFF2-40B4-BE49-F238E27FC236}">
                  <a16:creationId xmlns:a16="http://schemas.microsoft.com/office/drawing/2014/main" id="{07D1C15D-EB32-3517-368B-40240A8E6294}"/>
                </a:ext>
              </a:extLst>
            </p:cNvPr>
            <p:cNvSpPr/>
            <p:nvPr/>
          </p:nvSpPr>
          <p:spPr>
            <a:xfrm>
              <a:off x="6257279" y="5103038"/>
              <a:ext cx="1426734" cy="1112013"/>
            </a:xfrm>
            <a:prstGeom prst="stripedRightArrow">
              <a:avLst>
                <a:gd name="adj1" fmla="val 68868"/>
                <a:gd name="adj2" fmla="val 40566"/>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cs typeface="Aldhabi" panose="01000000000000000000" pitchFamily="2" charset="-78"/>
                </a:rPr>
                <a:t>3</a:t>
              </a:r>
            </a:p>
          </p:txBody>
        </p:sp>
        <p:sp>
          <p:nvSpPr>
            <p:cNvPr id="13" name="TextBox 12">
              <a:extLst>
                <a:ext uri="{FF2B5EF4-FFF2-40B4-BE49-F238E27FC236}">
                  <a16:creationId xmlns:a16="http://schemas.microsoft.com/office/drawing/2014/main" id="{7F7F1DF9-519F-0EE1-EE21-AC434870C009}"/>
                </a:ext>
              </a:extLst>
            </p:cNvPr>
            <p:cNvSpPr txBox="1"/>
            <p:nvPr/>
          </p:nvSpPr>
          <p:spPr>
            <a:xfrm>
              <a:off x="7845995" y="5032320"/>
              <a:ext cx="2015295" cy="400110"/>
            </a:xfrm>
            <a:prstGeom prst="rect">
              <a:avLst/>
            </a:prstGeom>
            <a:noFill/>
          </p:spPr>
          <p:txBody>
            <a:bodyPr wrap="none" rtlCol="0" anchor="b" anchorCtr="0">
              <a:spAutoFit/>
            </a:bodyPr>
            <a:lstStyle/>
            <a:p>
              <a:r>
                <a:rPr lang="en-US" sz="2000" b="1" dirty="0">
                  <a:solidFill>
                    <a:srgbClr val="485CC7"/>
                  </a:solidFill>
                  <a:latin typeface="Peace Sans"/>
                  <a:ea typeface="League Spartan" charset="0"/>
                  <a:cs typeface="Poppins" pitchFamily="2" charset="77"/>
                </a:rPr>
                <a:t>Monitor Changes</a:t>
              </a:r>
            </a:p>
          </p:txBody>
        </p:sp>
        <p:sp>
          <p:nvSpPr>
            <p:cNvPr id="14" name="Subtitle 2">
              <a:extLst>
                <a:ext uri="{FF2B5EF4-FFF2-40B4-BE49-F238E27FC236}">
                  <a16:creationId xmlns:a16="http://schemas.microsoft.com/office/drawing/2014/main" id="{CFF5ABFF-6F59-8A22-1DBB-48BE6913958F}"/>
                </a:ext>
              </a:extLst>
            </p:cNvPr>
            <p:cNvSpPr txBox="1">
              <a:spLocks/>
            </p:cNvSpPr>
            <p:nvPr/>
          </p:nvSpPr>
          <p:spPr>
            <a:xfrm>
              <a:off x="7845995" y="5481956"/>
              <a:ext cx="2424440"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Peace Sans"/>
                  <a:ea typeface="Lato Light" panose="020F0502020204030203" pitchFamily="34" charset="0"/>
                  <a:cs typeface="Mukta ExtraLight" panose="020B0000000000000000" pitchFamily="34" charset="77"/>
                </a:rPr>
                <a:t>Monitoring changes over time to identify community trends and evaluate program effectiveness.</a:t>
              </a:r>
            </a:p>
          </p:txBody>
        </p:sp>
      </p:grpSp>
    </p:spTree>
    <p:extLst>
      <p:ext uri="{BB962C8B-B14F-4D97-AF65-F5344CB8AC3E}">
        <p14:creationId xmlns:p14="http://schemas.microsoft.com/office/powerpoint/2010/main" val="201951974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0" y="-128172"/>
            <a:ext cx="12192000"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dirty="0">
                <a:solidFill>
                  <a:srgbClr val="0070FF"/>
                </a:solidFill>
                <a:latin typeface="Peace Sans"/>
              </a:rPr>
              <a:t>ATLAS FUNCTIONS</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solidFill>
                  <a:srgbClr val="0070FF"/>
                </a:solidFill>
                <a:latin typeface="Poppins" panose="00000500000000000000" pitchFamily="2" charset="0"/>
                <a:cs typeface="Poppins" panose="00000500000000000000" pitchFamily="2" charset="0"/>
              </a:rPr>
              <a:t>For each use case we will review specific atlas tools and resources. </a:t>
            </a:r>
          </a:p>
        </p:txBody>
      </p:sp>
      <p:grpSp>
        <p:nvGrpSpPr>
          <p:cNvPr id="2" name="Group 1">
            <a:extLst>
              <a:ext uri="{FF2B5EF4-FFF2-40B4-BE49-F238E27FC236}">
                <a16:creationId xmlns:a16="http://schemas.microsoft.com/office/drawing/2014/main" id="{8D940269-A8CB-C51D-85C3-5C3429394626}"/>
              </a:ext>
            </a:extLst>
          </p:cNvPr>
          <p:cNvGrpSpPr/>
          <p:nvPr/>
        </p:nvGrpSpPr>
        <p:grpSpPr>
          <a:xfrm>
            <a:off x="1179251" y="1473067"/>
            <a:ext cx="4131400" cy="1182731"/>
            <a:chOff x="6257279" y="3166426"/>
            <a:chExt cx="4131400" cy="1182731"/>
          </a:xfrm>
        </p:grpSpPr>
        <p:sp>
          <p:nvSpPr>
            <p:cNvPr id="7" name="Striped Right Arrow 52">
              <a:extLst>
                <a:ext uri="{FF2B5EF4-FFF2-40B4-BE49-F238E27FC236}">
                  <a16:creationId xmlns:a16="http://schemas.microsoft.com/office/drawing/2014/main" id="{E9CAFA2E-09C0-92E9-FC6A-356DED6015D4}"/>
                </a:ext>
              </a:extLst>
            </p:cNvPr>
            <p:cNvSpPr/>
            <p:nvPr/>
          </p:nvSpPr>
          <p:spPr>
            <a:xfrm>
              <a:off x="6257279" y="3237144"/>
              <a:ext cx="1426734" cy="1112013"/>
            </a:xfrm>
            <a:prstGeom prst="stripedRightArrow">
              <a:avLst>
                <a:gd name="adj1" fmla="val 68868"/>
                <a:gd name="adj2" fmla="val 40566"/>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1</a:t>
              </a:r>
            </a:p>
          </p:txBody>
        </p:sp>
        <p:sp>
          <p:nvSpPr>
            <p:cNvPr id="8" name="TextBox 7">
              <a:extLst>
                <a:ext uri="{FF2B5EF4-FFF2-40B4-BE49-F238E27FC236}">
                  <a16:creationId xmlns:a16="http://schemas.microsoft.com/office/drawing/2014/main" id="{5E9150E2-AE80-6468-B1D7-CB1C5B720EEE}"/>
                </a:ext>
              </a:extLst>
            </p:cNvPr>
            <p:cNvSpPr txBox="1"/>
            <p:nvPr/>
          </p:nvSpPr>
          <p:spPr>
            <a:xfrm>
              <a:off x="7845995" y="3166426"/>
              <a:ext cx="2542684" cy="400110"/>
            </a:xfrm>
            <a:prstGeom prst="rect">
              <a:avLst/>
            </a:prstGeom>
            <a:noFill/>
          </p:spPr>
          <p:txBody>
            <a:bodyPr wrap="none" rtlCol="0" anchor="b" anchorCtr="0">
              <a:spAutoFit/>
            </a:bodyPr>
            <a:lstStyle/>
            <a:p>
              <a:r>
                <a:rPr lang="en-US" sz="2000" b="1" dirty="0">
                  <a:solidFill>
                    <a:srgbClr val="73CCEC"/>
                  </a:solidFill>
                  <a:latin typeface="Peace Sans"/>
                  <a:ea typeface="League Spartan" charset="0"/>
                  <a:cs typeface="Poppins" pitchFamily="2" charset="77"/>
                </a:rPr>
                <a:t>Identify Health Issues</a:t>
              </a:r>
            </a:p>
          </p:txBody>
        </p:sp>
        <p:sp>
          <p:nvSpPr>
            <p:cNvPr id="9" name="Subtitle 2">
              <a:extLst>
                <a:ext uri="{FF2B5EF4-FFF2-40B4-BE49-F238E27FC236}">
                  <a16:creationId xmlns:a16="http://schemas.microsoft.com/office/drawing/2014/main" id="{A3FD6CAF-E291-56EC-64E7-7EB1440C7F60}"/>
                </a:ext>
              </a:extLst>
            </p:cNvPr>
            <p:cNvSpPr txBox="1">
              <a:spLocks/>
            </p:cNvSpPr>
            <p:nvPr/>
          </p:nvSpPr>
          <p:spPr>
            <a:xfrm>
              <a:off x="7845995" y="3616062"/>
              <a:ext cx="2424440"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Peace Sans"/>
                  <a:ea typeface="Lato Light" panose="020F0502020204030203" pitchFamily="34" charset="0"/>
                  <a:cs typeface="Mukta ExtraLight" panose="020B0000000000000000" pitchFamily="34" charset="77"/>
                </a:rPr>
                <a:t>Explore broader patterns of health outcomes, behaviors, and social determinants of health</a:t>
              </a:r>
            </a:p>
          </p:txBody>
        </p:sp>
      </p:grpSp>
      <p:grpSp>
        <p:nvGrpSpPr>
          <p:cNvPr id="3" name="Group 2">
            <a:extLst>
              <a:ext uri="{FF2B5EF4-FFF2-40B4-BE49-F238E27FC236}">
                <a16:creationId xmlns:a16="http://schemas.microsoft.com/office/drawing/2014/main" id="{9974E70C-2939-A0F3-F0C6-D73E692A0E8C}"/>
              </a:ext>
            </a:extLst>
          </p:cNvPr>
          <p:cNvGrpSpPr/>
          <p:nvPr/>
        </p:nvGrpSpPr>
        <p:grpSpPr>
          <a:xfrm>
            <a:off x="6621665" y="1543785"/>
            <a:ext cx="4013062" cy="1112013"/>
            <a:chOff x="6621665" y="1543785"/>
            <a:chExt cx="4013062" cy="1112013"/>
          </a:xfrm>
        </p:grpSpPr>
        <p:sp>
          <p:nvSpPr>
            <p:cNvPr id="12" name="Rectangle: Rounded Corners 11">
              <a:extLst>
                <a:ext uri="{FF2B5EF4-FFF2-40B4-BE49-F238E27FC236}">
                  <a16:creationId xmlns:a16="http://schemas.microsoft.com/office/drawing/2014/main" id="{1B0125E3-3FB7-7C96-7105-487DFB9DFC6C}"/>
                </a:ext>
              </a:extLst>
            </p:cNvPr>
            <p:cNvSpPr/>
            <p:nvPr/>
          </p:nvSpPr>
          <p:spPr>
            <a:xfrm>
              <a:off x="6621665" y="1543785"/>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latin typeface="+mn-lt"/>
                  <a:ea typeface="+mn-ea"/>
                  <a:cs typeface="+mn-cs"/>
                </a:rPr>
                <a:t>Access</a:t>
              </a:r>
            </a:p>
            <a:p>
              <a:pPr algn="ctr"/>
              <a:r>
                <a:rPr lang="en-US" sz="1200" b="1" dirty="0">
                  <a:solidFill>
                    <a:srgbClr val="FFFFFF"/>
                  </a:solidFill>
                </a:rPr>
                <a:t>topic-specific pages</a:t>
              </a:r>
              <a:endParaRPr lang="en-US" sz="1200" b="1" dirty="0">
                <a:solidFill>
                  <a:srgbClr val="FFFFFF"/>
                </a:solidFill>
                <a:latin typeface="+mn-lt"/>
                <a:ea typeface="+mn-ea"/>
                <a:cs typeface="+mn-cs"/>
              </a:endParaRPr>
            </a:p>
          </p:txBody>
        </p:sp>
        <p:sp>
          <p:nvSpPr>
            <p:cNvPr id="13" name="Rectangle: Rounded Corners 12">
              <a:extLst>
                <a:ext uri="{FF2B5EF4-FFF2-40B4-BE49-F238E27FC236}">
                  <a16:creationId xmlns:a16="http://schemas.microsoft.com/office/drawing/2014/main" id="{CB6CE965-2E81-E5D0-A84C-2BF3070E5565}"/>
                </a:ext>
              </a:extLst>
            </p:cNvPr>
            <p:cNvSpPr/>
            <p:nvPr/>
          </p:nvSpPr>
          <p:spPr>
            <a:xfrm>
              <a:off x="8050923" y="1555272"/>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Explore health topics, sources</a:t>
              </a:r>
            </a:p>
          </p:txBody>
        </p:sp>
        <p:sp>
          <p:nvSpPr>
            <p:cNvPr id="14" name="Rectangle: Rounded Corners 13">
              <a:extLst>
                <a:ext uri="{FF2B5EF4-FFF2-40B4-BE49-F238E27FC236}">
                  <a16:creationId xmlns:a16="http://schemas.microsoft.com/office/drawing/2014/main" id="{3CE7AC1E-8DF6-FA4F-E2A6-6AB912E121FD}"/>
                </a:ext>
              </a:extLst>
            </p:cNvPr>
            <p:cNvSpPr/>
            <p:nvPr/>
          </p:nvSpPr>
          <p:spPr>
            <a:xfrm>
              <a:off x="9480181" y="1555272"/>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Visualize relationships between indicators</a:t>
              </a:r>
            </a:p>
          </p:txBody>
        </p:sp>
      </p:grpSp>
      <p:grpSp>
        <p:nvGrpSpPr>
          <p:cNvPr id="15" name="Group 14">
            <a:extLst>
              <a:ext uri="{FF2B5EF4-FFF2-40B4-BE49-F238E27FC236}">
                <a16:creationId xmlns:a16="http://schemas.microsoft.com/office/drawing/2014/main" id="{0D1FC658-851A-3676-0A1E-44DF8A6B2333}"/>
              </a:ext>
            </a:extLst>
          </p:cNvPr>
          <p:cNvGrpSpPr/>
          <p:nvPr/>
        </p:nvGrpSpPr>
        <p:grpSpPr>
          <a:xfrm>
            <a:off x="1179251" y="3112076"/>
            <a:ext cx="4825500" cy="1182730"/>
            <a:chOff x="6257279" y="1300532"/>
            <a:chExt cx="4825500" cy="1182730"/>
          </a:xfrm>
        </p:grpSpPr>
        <p:sp>
          <p:nvSpPr>
            <p:cNvPr id="16" name="Striped Right Arrow 46">
              <a:extLst>
                <a:ext uri="{FF2B5EF4-FFF2-40B4-BE49-F238E27FC236}">
                  <a16:creationId xmlns:a16="http://schemas.microsoft.com/office/drawing/2014/main" id="{03D17404-2EE2-602B-5D63-32544A2A7719}"/>
                </a:ext>
              </a:extLst>
            </p:cNvPr>
            <p:cNvSpPr/>
            <p:nvPr/>
          </p:nvSpPr>
          <p:spPr>
            <a:xfrm>
              <a:off x="6257279" y="1371249"/>
              <a:ext cx="1426734" cy="1112013"/>
            </a:xfrm>
            <a:prstGeom prst="stripedRightArrow">
              <a:avLst>
                <a:gd name="adj1" fmla="val 68868"/>
                <a:gd name="adj2" fmla="val 40566"/>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2</a:t>
              </a:r>
            </a:p>
          </p:txBody>
        </p:sp>
        <p:sp>
          <p:nvSpPr>
            <p:cNvPr id="19" name="TextBox 18">
              <a:extLst>
                <a:ext uri="{FF2B5EF4-FFF2-40B4-BE49-F238E27FC236}">
                  <a16:creationId xmlns:a16="http://schemas.microsoft.com/office/drawing/2014/main" id="{A13800A5-BF72-6203-72BD-8EE831E038BA}"/>
                </a:ext>
              </a:extLst>
            </p:cNvPr>
            <p:cNvSpPr txBox="1"/>
            <p:nvPr/>
          </p:nvSpPr>
          <p:spPr>
            <a:xfrm>
              <a:off x="7845995" y="1300532"/>
              <a:ext cx="3236784" cy="400110"/>
            </a:xfrm>
            <a:prstGeom prst="rect">
              <a:avLst/>
            </a:prstGeom>
            <a:noFill/>
          </p:spPr>
          <p:txBody>
            <a:bodyPr wrap="none" lIns="91440" tIns="45720" rIns="91440" bIns="45720" rtlCol="0" anchor="b" anchorCtr="0">
              <a:spAutoFit/>
            </a:bodyPr>
            <a:lstStyle/>
            <a:p>
              <a:r>
                <a:rPr lang="en-US" sz="2000" b="1" dirty="0">
                  <a:solidFill>
                    <a:srgbClr val="FFBF00"/>
                  </a:solidFill>
                  <a:latin typeface="Peace Sans"/>
                  <a:ea typeface="League Spartan" charset="0"/>
                  <a:cs typeface="Poppins"/>
                </a:rPr>
                <a:t>Grant Writing &amp; Fundraising </a:t>
              </a:r>
            </a:p>
          </p:txBody>
        </p:sp>
        <p:sp>
          <p:nvSpPr>
            <p:cNvPr id="20" name="Subtitle 2">
              <a:extLst>
                <a:ext uri="{FF2B5EF4-FFF2-40B4-BE49-F238E27FC236}">
                  <a16:creationId xmlns:a16="http://schemas.microsoft.com/office/drawing/2014/main" id="{7453F40F-45C3-A843-2E79-71C20B2474AE}"/>
                </a:ext>
              </a:extLst>
            </p:cNvPr>
            <p:cNvSpPr txBox="1">
              <a:spLocks/>
            </p:cNvSpPr>
            <p:nvPr/>
          </p:nvSpPr>
          <p:spPr>
            <a:xfrm>
              <a:off x="7845994" y="1750167"/>
              <a:ext cx="2424441"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Peace Sans"/>
                  <a:ea typeface="Lato Light"/>
                  <a:cs typeface="Mukta ExtraLight" panose="020B0000000000000000" pitchFamily="34" charset="77"/>
                </a:rPr>
                <a:t>Demonstrate need and/or build a compelling case for the potential impact of proposed initiatives</a:t>
              </a:r>
            </a:p>
          </p:txBody>
        </p:sp>
      </p:grpSp>
      <p:grpSp>
        <p:nvGrpSpPr>
          <p:cNvPr id="21" name="Group 20">
            <a:extLst>
              <a:ext uri="{FF2B5EF4-FFF2-40B4-BE49-F238E27FC236}">
                <a16:creationId xmlns:a16="http://schemas.microsoft.com/office/drawing/2014/main" id="{4B94E97B-9E04-B087-2937-31E09B804D8A}"/>
              </a:ext>
            </a:extLst>
          </p:cNvPr>
          <p:cNvGrpSpPr/>
          <p:nvPr/>
        </p:nvGrpSpPr>
        <p:grpSpPr>
          <a:xfrm>
            <a:off x="1179251" y="4821801"/>
            <a:ext cx="4013156" cy="1182731"/>
            <a:chOff x="6257279" y="5032320"/>
            <a:chExt cx="4013156" cy="1182731"/>
          </a:xfrm>
        </p:grpSpPr>
        <p:sp>
          <p:nvSpPr>
            <p:cNvPr id="22" name="Striped Right Arrow 58">
              <a:extLst>
                <a:ext uri="{FF2B5EF4-FFF2-40B4-BE49-F238E27FC236}">
                  <a16:creationId xmlns:a16="http://schemas.microsoft.com/office/drawing/2014/main" id="{8AB7D877-029A-69BA-E481-BB6F4FFF2496}"/>
                </a:ext>
              </a:extLst>
            </p:cNvPr>
            <p:cNvSpPr/>
            <p:nvPr/>
          </p:nvSpPr>
          <p:spPr>
            <a:xfrm>
              <a:off x="6257279" y="5103038"/>
              <a:ext cx="1426734" cy="1112013"/>
            </a:xfrm>
            <a:prstGeom prst="stripedRightArrow">
              <a:avLst>
                <a:gd name="adj1" fmla="val 68868"/>
                <a:gd name="adj2" fmla="val 40566"/>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cs typeface="Aldhabi" panose="01000000000000000000" pitchFamily="2" charset="-78"/>
                </a:rPr>
                <a:t>3</a:t>
              </a:r>
            </a:p>
          </p:txBody>
        </p:sp>
        <p:sp>
          <p:nvSpPr>
            <p:cNvPr id="23" name="TextBox 22">
              <a:extLst>
                <a:ext uri="{FF2B5EF4-FFF2-40B4-BE49-F238E27FC236}">
                  <a16:creationId xmlns:a16="http://schemas.microsoft.com/office/drawing/2014/main" id="{012888DD-1D08-498D-A27F-848AD18185D4}"/>
                </a:ext>
              </a:extLst>
            </p:cNvPr>
            <p:cNvSpPr txBox="1"/>
            <p:nvPr/>
          </p:nvSpPr>
          <p:spPr>
            <a:xfrm>
              <a:off x="7845995" y="5032320"/>
              <a:ext cx="2015295" cy="400110"/>
            </a:xfrm>
            <a:prstGeom prst="rect">
              <a:avLst/>
            </a:prstGeom>
            <a:noFill/>
          </p:spPr>
          <p:txBody>
            <a:bodyPr wrap="none" rtlCol="0" anchor="b" anchorCtr="0">
              <a:spAutoFit/>
            </a:bodyPr>
            <a:lstStyle/>
            <a:p>
              <a:r>
                <a:rPr lang="en-US" sz="2000" b="1" dirty="0">
                  <a:solidFill>
                    <a:srgbClr val="485CC7"/>
                  </a:solidFill>
                  <a:latin typeface="Peace Sans"/>
                  <a:ea typeface="League Spartan" charset="0"/>
                  <a:cs typeface="Poppins" pitchFamily="2" charset="77"/>
                </a:rPr>
                <a:t>Monitor Changes</a:t>
              </a:r>
            </a:p>
          </p:txBody>
        </p:sp>
        <p:sp>
          <p:nvSpPr>
            <p:cNvPr id="24" name="Subtitle 2">
              <a:extLst>
                <a:ext uri="{FF2B5EF4-FFF2-40B4-BE49-F238E27FC236}">
                  <a16:creationId xmlns:a16="http://schemas.microsoft.com/office/drawing/2014/main" id="{1553E94F-0C39-4892-CEE9-C80385EA7008}"/>
                </a:ext>
              </a:extLst>
            </p:cNvPr>
            <p:cNvSpPr txBox="1">
              <a:spLocks/>
            </p:cNvSpPr>
            <p:nvPr/>
          </p:nvSpPr>
          <p:spPr>
            <a:xfrm>
              <a:off x="7845995" y="5481956"/>
              <a:ext cx="2424440"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Peace Sans"/>
                  <a:ea typeface="Lato Light" panose="020F0502020204030203" pitchFamily="34" charset="0"/>
                  <a:cs typeface="Mukta ExtraLight" panose="020B0000000000000000" pitchFamily="34" charset="77"/>
                </a:rPr>
                <a:t>Monitoring changes over time to identify community trends and evaluate program effectiveness.</a:t>
              </a:r>
            </a:p>
          </p:txBody>
        </p:sp>
      </p:grpSp>
      <p:grpSp>
        <p:nvGrpSpPr>
          <p:cNvPr id="4" name="Group 3">
            <a:extLst>
              <a:ext uri="{FF2B5EF4-FFF2-40B4-BE49-F238E27FC236}">
                <a16:creationId xmlns:a16="http://schemas.microsoft.com/office/drawing/2014/main" id="{50DDDDBE-0DED-C4FB-45C0-8A2EA562202F}"/>
              </a:ext>
            </a:extLst>
          </p:cNvPr>
          <p:cNvGrpSpPr/>
          <p:nvPr/>
        </p:nvGrpSpPr>
        <p:grpSpPr>
          <a:xfrm>
            <a:off x="6621665" y="3194280"/>
            <a:ext cx="4013062" cy="1112013"/>
            <a:chOff x="6621665" y="3194280"/>
            <a:chExt cx="4013062" cy="1112013"/>
          </a:xfrm>
        </p:grpSpPr>
        <p:sp>
          <p:nvSpPr>
            <p:cNvPr id="25" name="Rectangle: Rounded Corners 24">
              <a:extLst>
                <a:ext uri="{FF2B5EF4-FFF2-40B4-BE49-F238E27FC236}">
                  <a16:creationId xmlns:a16="http://schemas.microsoft.com/office/drawing/2014/main" id="{6AEF1C1A-A47D-5A8C-DDF7-8C40503C3A10}"/>
                </a:ext>
              </a:extLst>
            </p:cNvPr>
            <p:cNvSpPr/>
            <p:nvPr/>
          </p:nvSpPr>
          <p:spPr>
            <a:xfrm>
              <a:off x="6621665" y="3194280"/>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latin typeface="+mn-lt"/>
                  <a:ea typeface="+mn-ea"/>
                  <a:cs typeface="+mn-cs"/>
                </a:rPr>
                <a:t>Stratify</a:t>
              </a:r>
              <a:br>
                <a:rPr lang="en-US" sz="1200" b="1" dirty="0">
                  <a:solidFill>
                    <a:srgbClr val="FFFFFF"/>
                  </a:solidFill>
                  <a:latin typeface="+mn-lt"/>
                  <a:ea typeface="+mn-ea"/>
                  <a:cs typeface="+mn-cs"/>
                </a:rPr>
              </a:br>
              <a:r>
                <a:rPr lang="en-US" sz="1200" b="1" dirty="0">
                  <a:solidFill>
                    <a:srgbClr val="FFFFFF"/>
                  </a:solidFill>
                  <a:latin typeface="+mn-lt"/>
                  <a:ea typeface="+mn-ea"/>
                  <a:cs typeface="+mn-cs"/>
                </a:rPr>
                <a:t>i</a:t>
              </a:r>
              <a:r>
                <a:rPr lang="en-US" sz="1200" b="1" dirty="0">
                  <a:solidFill>
                    <a:srgbClr val="FFFFFF"/>
                  </a:solidFill>
                </a:rPr>
                <a:t>ndicators by group</a:t>
              </a:r>
              <a:endParaRPr lang="en-US" sz="1200" b="1" dirty="0">
                <a:solidFill>
                  <a:srgbClr val="FFFFFF"/>
                </a:solidFill>
                <a:latin typeface="+mn-lt"/>
                <a:ea typeface="+mn-ea"/>
                <a:cs typeface="+mn-cs"/>
              </a:endParaRPr>
            </a:p>
          </p:txBody>
        </p:sp>
        <p:sp>
          <p:nvSpPr>
            <p:cNvPr id="26" name="Rectangle: Rounded Corners 25">
              <a:extLst>
                <a:ext uri="{FF2B5EF4-FFF2-40B4-BE49-F238E27FC236}">
                  <a16:creationId xmlns:a16="http://schemas.microsoft.com/office/drawing/2014/main" id="{40CB0CD7-EC05-DEB3-BBAE-40AAA27C6344}"/>
                </a:ext>
              </a:extLst>
            </p:cNvPr>
            <p:cNvSpPr/>
            <p:nvPr/>
          </p:nvSpPr>
          <p:spPr>
            <a:xfrm>
              <a:off x="8050923" y="3205767"/>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Create custom</a:t>
              </a:r>
            </a:p>
            <a:p>
              <a:pPr algn="ctr"/>
              <a:r>
                <a:rPr lang="en-US" sz="1200" b="1" dirty="0">
                  <a:solidFill>
                    <a:srgbClr val="FFFFFF"/>
                  </a:solidFill>
                </a:rPr>
                <a:t>maps, tables, and charts</a:t>
              </a:r>
            </a:p>
          </p:txBody>
        </p:sp>
        <p:sp>
          <p:nvSpPr>
            <p:cNvPr id="27" name="Rectangle: Rounded Corners 26">
              <a:extLst>
                <a:ext uri="{FF2B5EF4-FFF2-40B4-BE49-F238E27FC236}">
                  <a16:creationId xmlns:a16="http://schemas.microsoft.com/office/drawing/2014/main" id="{7B3E6BAF-E973-006A-91DA-65F0D41071E7}"/>
                </a:ext>
              </a:extLst>
            </p:cNvPr>
            <p:cNvSpPr/>
            <p:nvPr/>
          </p:nvSpPr>
          <p:spPr>
            <a:xfrm>
              <a:off x="9480181" y="3205767"/>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Download data</a:t>
              </a:r>
            </a:p>
          </p:txBody>
        </p:sp>
      </p:grpSp>
      <p:grpSp>
        <p:nvGrpSpPr>
          <p:cNvPr id="5" name="Group 4">
            <a:extLst>
              <a:ext uri="{FF2B5EF4-FFF2-40B4-BE49-F238E27FC236}">
                <a16:creationId xmlns:a16="http://schemas.microsoft.com/office/drawing/2014/main" id="{1A17EF60-C89E-18B2-1ED1-5629BE6EDF7F}"/>
              </a:ext>
            </a:extLst>
          </p:cNvPr>
          <p:cNvGrpSpPr/>
          <p:nvPr/>
        </p:nvGrpSpPr>
        <p:grpSpPr>
          <a:xfrm>
            <a:off x="6620858" y="4821801"/>
            <a:ext cx="4013062" cy="1112013"/>
            <a:chOff x="6620858" y="4821801"/>
            <a:chExt cx="4013062" cy="1112013"/>
          </a:xfrm>
        </p:grpSpPr>
        <p:sp>
          <p:nvSpPr>
            <p:cNvPr id="28" name="Rectangle: Rounded Corners 27">
              <a:extLst>
                <a:ext uri="{FF2B5EF4-FFF2-40B4-BE49-F238E27FC236}">
                  <a16:creationId xmlns:a16="http://schemas.microsoft.com/office/drawing/2014/main" id="{CD5B90D6-DB20-7FA0-D986-F3C0958252BC}"/>
                </a:ext>
              </a:extLst>
            </p:cNvPr>
            <p:cNvSpPr/>
            <p:nvPr/>
          </p:nvSpPr>
          <p:spPr>
            <a:xfrm>
              <a:off x="6620858" y="4821801"/>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Changes in health outcomes over time</a:t>
              </a:r>
            </a:p>
          </p:txBody>
        </p:sp>
        <p:sp>
          <p:nvSpPr>
            <p:cNvPr id="29" name="Rectangle: Rounded Corners 28">
              <a:extLst>
                <a:ext uri="{FF2B5EF4-FFF2-40B4-BE49-F238E27FC236}">
                  <a16:creationId xmlns:a16="http://schemas.microsoft.com/office/drawing/2014/main" id="{E9CFC283-9344-AC26-A05F-946AD10F54EF}"/>
                </a:ext>
              </a:extLst>
            </p:cNvPr>
            <p:cNvSpPr/>
            <p:nvPr/>
          </p:nvSpPr>
          <p:spPr>
            <a:xfrm>
              <a:off x="8050116" y="4833288"/>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Changes in population composition over time</a:t>
              </a:r>
            </a:p>
          </p:txBody>
        </p:sp>
        <p:sp>
          <p:nvSpPr>
            <p:cNvPr id="30" name="Rectangle: Rounded Corners 29">
              <a:extLst>
                <a:ext uri="{FF2B5EF4-FFF2-40B4-BE49-F238E27FC236}">
                  <a16:creationId xmlns:a16="http://schemas.microsoft.com/office/drawing/2014/main" id="{C6092B26-B951-2AE1-49AB-637AC2110E65}"/>
                </a:ext>
              </a:extLst>
            </p:cNvPr>
            <p:cNvSpPr/>
            <p:nvPr/>
          </p:nvSpPr>
          <p:spPr>
            <a:xfrm>
              <a:off x="9479374" y="4833288"/>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Evaluate programs and/or projects</a:t>
              </a:r>
            </a:p>
          </p:txBody>
        </p:sp>
      </p:grpSp>
      <p:sp>
        <p:nvSpPr>
          <p:cNvPr id="6" name="Rectangle: Rounded Corners 5">
            <a:extLst>
              <a:ext uri="{FF2B5EF4-FFF2-40B4-BE49-F238E27FC236}">
                <a16:creationId xmlns:a16="http://schemas.microsoft.com/office/drawing/2014/main" id="{A6873A08-B0E8-C49B-4E2A-53B85823D71D}"/>
              </a:ext>
            </a:extLst>
          </p:cNvPr>
          <p:cNvSpPr/>
          <p:nvPr/>
        </p:nvSpPr>
        <p:spPr>
          <a:xfrm>
            <a:off x="6302012" y="1305007"/>
            <a:ext cx="4707199" cy="4829093"/>
          </a:xfrm>
          <a:prstGeom prst="roundRect">
            <a:avLst/>
          </a:prstGeom>
          <a:noFill/>
          <a:ln w="28575" cap="flat">
            <a:solidFill>
              <a:srgbClr val="485CC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spTree>
    <p:extLst>
      <p:ext uri="{BB962C8B-B14F-4D97-AF65-F5344CB8AC3E}">
        <p14:creationId xmlns:p14="http://schemas.microsoft.com/office/powerpoint/2010/main" val="1505946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0" y="-128172"/>
            <a:ext cx="12192000"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dirty="0">
                <a:solidFill>
                  <a:srgbClr val="0070FF"/>
                </a:solidFill>
                <a:latin typeface="Peace Sans"/>
              </a:rPr>
              <a:t>IDENTIFYING HEALTH ISSUES</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solidFill>
                  <a:srgbClr val="0070FF"/>
                </a:solidFill>
                <a:latin typeface="Poppins" panose="00000500000000000000" pitchFamily="2" charset="0"/>
                <a:cs typeface="Poppins" panose="00000500000000000000" pitchFamily="2" charset="0"/>
              </a:rPr>
              <a:t>Explore broader patterns of health outcomes, behaviors, and social determinants of health.</a:t>
            </a:r>
          </a:p>
        </p:txBody>
      </p:sp>
      <p:sp>
        <p:nvSpPr>
          <p:cNvPr id="34" name="Rectangle: Rounded Corners 33">
            <a:extLst>
              <a:ext uri="{FF2B5EF4-FFF2-40B4-BE49-F238E27FC236}">
                <a16:creationId xmlns:a16="http://schemas.microsoft.com/office/drawing/2014/main" id="{E0C18C61-2223-ED6D-C2FD-ADDD90F3D532}"/>
              </a:ext>
            </a:extLst>
          </p:cNvPr>
          <p:cNvSpPr/>
          <p:nvPr/>
        </p:nvSpPr>
        <p:spPr>
          <a:xfrm>
            <a:off x="9346019" y="5905132"/>
            <a:ext cx="2445488" cy="1100526"/>
          </a:xfrm>
          <a:prstGeom prst="round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grpSp>
        <p:nvGrpSpPr>
          <p:cNvPr id="2" name="Group 1">
            <a:extLst>
              <a:ext uri="{FF2B5EF4-FFF2-40B4-BE49-F238E27FC236}">
                <a16:creationId xmlns:a16="http://schemas.microsoft.com/office/drawing/2014/main" id="{AAFD8592-9E16-1B8F-E0B4-DBDFE37311B5}"/>
              </a:ext>
            </a:extLst>
          </p:cNvPr>
          <p:cNvGrpSpPr/>
          <p:nvPr/>
        </p:nvGrpSpPr>
        <p:grpSpPr>
          <a:xfrm>
            <a:off x="639744" y="1704975"/>
            <a:ext cx="3619500" cy="4940374"/>
            <a:chOff x="639744" y="1704975"/>
            <a:chExt cx="3619500" cy="4940374"/>
          </a:xfrm>
        </p:grpSpPr>
        <p:sp>
          <p:nvSpPr>
            <p:cNvPr id="12" name="Rectangle: Rounded Corners 11">
              <a:extLst>
                <a:ext uri="{FF2B5EF4-FFF2-40B4-BE49-F238E27FC236}">
                  <a16:creationId xmlns:a16="http://schemas.microsoft.com/office/drawing/2014/main" id="{1B0125E3-3FB7-7C96-7105-487DFB9DFC6C}"/>
                </a:ext>
              </a:extLst>
            </p:cNvPr>
            <p:cNvSpPr/>
            <p:nvPr/>
          </p:nvSpPr>
          <p:spPr>
            <a:xfrm>
              <a:off x="1872221" y="5544823"/>
              <a:ext cx="1154546" cy="1100526"/>
            </a:xfrm>
            <a:prstGeom prst="roundRect">
              <a:avLst/>
            </a:prstGeom>
            <a:solidFill>
              <a:srgbClr val="73CCEC"/>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latin typeface="+mn-lt"/>
                  <a:ea typeface="+mn-ea"/>
                  <a:cs typeface="+mn-cs"/>
                </a:rPr>
                <a:t>Access</a:t>
              </a:r>
            </a:p>
            <a:p>
              <a:pPr algn="ctr"/>
              <a:r>
                <a:rPr lang="en-US" sz="1200" b="1" dirty="0">
                  <a:solidFill>
                    <a:srgbClr val="FFFFFF"/>
                  </a:solidFill>
                </a:rPr>
                <a:t>topic-specific pages</a:t>
              </a:r>
              <a:endParaRPr lang="en-US" sz="1200" b="1" dirty="0">
                <a:solidFill>
                  <a:srgbClr val="FFFFFF"/>
                </a:solidFill>
                <a:latin typeface="+mn-lt"/>
                <a:ea typeface="+mn-ea"/>
                <a:cs typeface="+mn-cs"/>
              </a:endParaRPr>
            </a:p>
          </p:txBody>
        </p:sp>
        <p:sp>
          <p:nvSpPr>
            <p:cNvPr id="31" name="Oval 30">
              <a:extLst>
                <a:ext uri="{FF2B5EF4-FFF2-40B4-BE49-F238E27FC236}">
                  <a16:creationId xmlns:a16="http://schemas.microsoft.com/office/drawing/2014/main" id="{0DC1CBC6-FD3C-BD7B-8A27-FC5F144E9A1D}"/>
                </a:ext>
              </a:extLst>
            </p:cNvPr>
            <p:cNvSpPr/>
            <p:nvPr/>
          </p:nvSpPr>
          <p:spPr>
            <a:xfrm>
              <a:off x="639744" y="1704975"/>
              <a:ext cx="3619500" cy="3619500"/>
            </a:xfrm>
            <a:prstGeom prst="ellipse">
              <a:avLst/>
            </a:prstGeom>
            <a:blipFill dpi="0" rotWithShape="1">
              <a:blip r:embed="rId3"/>
              <a:srcRect/>
              <a:tile tx="-889000" ty="0" sx="100000" sy="100000" flip="none" algn="tl"/>
            </a:blip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6" name="Straight Connector 35">
              <a:extLst>
                <a:ext uri="{FF2B5EF4-FFF2-40B4-BE49-F238E27FC236}">
                  <a16:creationId xmlns:a16="http://schemas.microsoft.com/office/drawing/2014/main" id="{3A8D35F4-398C-4112-9FD6-4D2E9BC4F041}"/>
                </a:ext>
              </a:extLst>
            </p:cNvPr>
            <p:cNvCxnSpPr>
              <a:stCxn id="31" idx="4"/>
              <a:endCxn id="12" idx="0"/>
            </p:cNvCxnSpPr>
            <p:nvPr/>
          </p:nvCxnSpPr>
          <p:spPr>
            <a:xfrm>
              <a:off x="2449494" y="5324475"/>
              <a:ext cx="0" cy="220348"/>
            </a:xfrm>
            <a:prstGeom prst="line">
              <a:avLst/>
            </a:prstGeom>
            <a:no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6D2A59-7C57-5350-C414-C913D233FDF3}"/>
              </a:ext>
            </a:extLst>
          </p:cNvPr>
          <p:cNvGrpSpPr/>
          <p:nvPr/>
        </p:nvGrpSpPr>
        <p:grpSpPr>
          <a:xfrm>
            <a:off x="4286250" y="1704975"/>
            <a:ext cx="3619500" cy="4940374"/>
            <a:chOff x="4286250" y="1704975"/>
            <a:chExt cx="3619500" cy="4940374"/>
          </a:xfrm>
        </p:grpSpPr>
        <p:sp>
          <p:nvSpPr>
            <p:cNvPr id="13" name="Rectangle: Rounded Corners 12">
              <a:extLst>
                <a:ext uri="{FF2B5EF4-FFF2-40B4-BE49-F238E27FC236}">
                  <a16:creationId xmlns:a16="http://schemas.microsoft.com/office/drawing/2014/main" id="{CB6CE965-2E81-E5D0-A84C-2BF3070E5565}"/>
                </a:ext>
              </a:extLst>
            </p:cNvPr>
            <p:cNvSpPr/>
            <p:nvPr/>
          </p:nvSpPr>
          <p:spPr>
            <a:xfrm>
              <a:off x="5518727" y="1704975"/>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Explore health topics, sources</a:t>
              </a:r>
            </a:p>
          </p:txBody>
        </p:sp>
        <p:sp>
          <p:nvSpPr>
            <p:cNvPr id="32" name="Oval 31">
              <a:extLst>
                <a:ext uri="{FF2B5EF4-FFF2-40B4-BE49-F238E27FC236}">
                  <a16:creationId xmlns:a16="http://schemas.microsoft.com/office/drawing/2014/main" id="{B00EC6B9-840C-5F62-95C7-79DCEF82A2E4}"/>
                </a:ext>
              </a:extLst>
            </p:cNvPr>
            <p:cNvSpPr/>
            <p:nvPr/>
          </p:nvSpPr>
          <p:spPr>
            <a:xfrm>
              <a:off x="4286250" y="3025849"/>
              <a:ext cx="3619500" cy="3619500"/>
            </a:xfrm>
            <a:prstGeom prst="ellipse">
              <a:avLst/>
            </a:prstGeom>
            <a:blipFill dpi="0" rotWithShape="1">
              <a:blip r:embed="rId4"/>
              <a:srcRect/>
              <a:tile tx="-190500" ty="12700" sx="35000" sy="35000" flip="none" algn="tl"/>
            </a:blip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7" name="Straight Connector 36">
              <a:extLst>
                <a:ext uri="{FF2B5EF4-FFF2-40B4-BE49-F238E27FC236}">
                  <a16:creationId xmlns:a16="http://schemas.microsoft.com/office/drawing/2014/main" id="{7F4E89EF-DE4F-7DEF-366B-44ED92EF5AF2}"/>
                </a:ext>
              </a:extLst>
            </p:cNvPr>
            <p:cNvCxnSpPr>
              <a:cxnSpLocks/>
              <a:stCxn id="13" idx="2"/>
              <a:endCxn id="32" idx="0"/>
            </p:cNvCxnSpPr>
            <p:nvPr/>
          </p:nvCxnSpPr>
          <p:spPr>
            <a:xfrm>
              <a:off x="6096000" y="2805501"/>
              <a:ext cx="0" cy="220348"/>
            </a:xfrm>
            <a:prstGeom prst="line">
              <a:avLst/>
            </a:prstGeom>
            <a:no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cxnSp>
      </p:grpSp>
      <p:grpSp>
        <p:nvGrpSpPr>
          <p:cNvPr id="4" name="Group 3">
            <a:extLst>
              <a:ext uri="{FF2B5EF4-FFF2-40B4-BE49-F238E27FC236}">
                <a16:creationId xmlns:a16="http://schemas.microsoft.com/office/drawing/2014/main" id="{51A80C9D-7CDC-18BB-16CC-3E51245F913B}"/>
              </a:ext>
            </a:extLst>
          </p:cNvPr>
          <p:cNvGrpSpPr/>
          <p:nvPr/>
        </p:nvGrpSpPr>
        <p:grpSpPr>
          <a:xfrm>
            <a:off x="7932756" y="1619250"/>
            <a:ext cx="3619500" cy="5026099"/>
            <a:chOff x="7932756" y="1619250"/>
            <a:chExt cx="3619500" cy="5026099"/>
          </a:xfrm>
        </p:grpSpPr>
        <p:sp>
          <p:nvSpPr>
            <p:cNvPr id="33" name="Oval 32">
              <a:extLst>
                <a:ext uri="{FF2B5EF4-FFF2-40B4-BE49-F238E27FC236}">
                  <a16:creationId xmlns:a16="http://schemas.microsoft.com/office/drawing/2014/main" id="{DCDA38EB-DAD0-2A61-B009-73EFAD915137}"/>
                </a:ext>
              </a:extLst>
            </p:cNvPr>
            <p:cNvSpPr/>
            <p:nvPr/>
          </p:nvSpPr>
          <p:spPr>
            <a:xfrm>
              <a:off x="7932756" y="1619250"/>
              <a:ext cx="3619500" cy="3619500"/>
            </a:xfrm>
            <a:prstGeom prst="ellipse">
              <a:avLst/>
            </a:prstGeom>
            <a:blipFill dpi="0" rotWithShape="1">
              <a:blip r:embed="rId5"/>
              <a:srcRect/>
              <a:tile tx="-635000" ty="12700" sx="35000" sy="35000" flip="none" algn="tl"/>
            </a:blip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sp>
          <p:nvSpPr>
            <p:cNvPr id="14" name="Rectangle: Rounded Corners 13">
              <a:extLst>
                <a:ext uri="{FF2B5EF4-FFF2-40B4-BE49-F238E27FC236}">
                  <a16:creationId xmlns:a16="http://schemas.microsoft.com/office/drawing/2014/main" id="{3CE7AC1E-8DF6-FA4F-E2A6-6AB912E121FD}"/>
                </a:ext>
              </a:extLst>
            </p:cNvPr>
            <p:cNvSpPr/>
            <p:nvPr/>
          </p:nvSpPr>
          <p:spPr>
            <a:xfrm>
              <a:off x="9165233" y="5544823"/>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Visualize relationships between indicators</a:t>
              </a:r>
            </a:p>
          </p:txBody>
        </p:sp>
        <p:cxnSp>
          <p:nvCxnSpPr>
            <p:cNvPr id="42" name="Straight Connector 41">
              <a:extLst>
                <a:ext uri="{FF2B5EF4-FFF2-40B4-BE49-F238E27FC236}">
                  <a16:creationId xmlns:a16="http://schemas.microsoft.com/office/drawing/2014/main" id="{11D732BF-F67D-4FD4-E6E5-3877B3308F50}"/>
                </a:ext>
              </a:extLst>
            </p:cNvPr>
            <p:cNvCxnSpPr>
              <a:cxnSpLocks/>
              <a:stCxn id="33" idx="4"/>
              <a:endCxn id="14" idx="0"/>
            </p:cNvCxnSpPr>
            <p:nvPr/>
          </p:nvCxnSpPr>
          <p:spPr>
            <a:xfrm>
              <a:off x="9742506" y="5238750"/>
              <a:ext cx="0" cy="306073"/>
            </a:xfrm>
            <a:prstGeom prst="line">
              <a:avLst/>
            </a:prstGeom>
            <a:no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979855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0" y="-128172"/>
            <a:ext cx="12192000"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dirty="0">
                <a:solidFill>
                  <a:srgbClr val="0070FF"/>
                </a:solidFill>
                <a:latin typeface="Peace Sans"/>
              </a:rPr>
              <a:t>GRANT WRITING &amp; FUNDRAISING</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solidFill>
                  <a:srgbClr val="0070FF"/>
                </a:solidFill>
                <a:latin typeface="Poppins" panose="00000500000000000000" pitchFamily="2" charset="0"/>
                <a:cs typeface="Poppins" panose="00000500000000000000" pitchFamily="2" charset="0"/>
              </a:rPr>
              <a:t>Demonstrate need and/or build a compelling case for the potential impact of proposed initiatives.</a:t>
            </a:r>
          </a:p>
        </p:txBody>
      </p:sp>
      <p:sp>
        <p:nvSpPr>
          <p:cNvPr id="34" name="Rectangle: Rounded Corners 33">
            <a:extLst>
              <a:ext uri="{FF2B5EF4-FFF2-40B4-BE49-F238E27FC236}">
                <a16:creationId xmlns:a16="http://schemas.microsoft.com/office/drawing/2014/main" id="{E0C18C61-2223-ED6D-C2FD-ADDD90F3D532}"/>
              </a:ext>
            </a:extLst>
          </p:cNvPr>
          <p:cNvSpPr/>
          <p:nvPr/>
        </p:nvSpPr>
        <p:spPr>
          <a:xfrm>
            <a:off x="9346019" y="5905132"/>
            <a:ext cx="2445488" cy="1100526"/>
          </a:xfrm>
          <a:prstGeom prst="round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grpSp>
        <p:nvGrpSpPr>
          <p:cNvPr id="2" name="Group 1">
            <a:extLst>
              <a:ext uri="{FF2B5EF4-FFF2-40B4-BE49-F238E27FC236}">
                <a16:creationId xmlns:a16="http://schemas.microsoft.com/office/drawing/2014/main" id="{3585CE21-78FA-29D9-2E26-3F2E299CBBF3}"/>
              </a:ext>
            </a:extLst>
          </p:cNvPr>
          <p:cNvGrpSpPr/>
          <p:nvPr/>
        </p:nvGrpSpPr>
        <p:grpSpPr>
          <a:xfrm>
            <a:off x="639744" y="1704975"/>
            <a:ext cx="3619500" cy="4940374"/>
            <a:chOff x="639744" y="1704975"/>
            <a:chExt cx="3619500" cy="4940374"/>
          </a:xfrm>
        </p:grpSpPr>
        <p:sp>
          <p:nvSpPr>
            <p:cNvPr id="3" name="Rectangle: Rounded Corners 2">
              <a:extLst>
                <a:ext uri="{FF2B5EF4-FFF2-40B4-BE49-F238E27FC236}">
                  <a16:creationId xmlns:a16="http://schemas.microsoft.com/office/drawing/2014/main" id="{E80279C4-8018-CFD8-DAEA-E442CEA5C076}"/>
                </a:ext>
              </a:extLst>
            </p:cNvPr>
            <p:cNvSpPr/>
            <p:nvPr/>
          </p:nvSpPr>
          <p:spPr>
            <a:xfrm>
              <a:off x="1872220" y="5544823"/>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latin typeface="+mn-lt"/>
                  <a:ea typeface="+mn-ea"/>
                  <a:cs typeface="+mn-cs"/>
                </a:rPr>
                <a:t>Stratify</a:t>
              </a:r>
              <a:br>
                <a:rPr lang="en-US" sz="1200" b="1" dirty="0">
                  <a:solidFill>
                    <a:srgbClr val="FFFFFF"/>
                  </a:solidFill>
                  <a:latin typeface="+mn-lt"/>
                  <a:ea typeface="+mn-ea"/>
                  <a:cs typeface="+mn-cs"/>
                </a:rPr>
              </a:br>
              <a:r>
                <a:rPr lang="en-US" sz="1200" b="1" dirty="0">
                  <a:solidFill>
                    <a:srgbClr val="FFFFFF"/>
                  </a:solidFill>
                  <a:latin typeface="+mn-lt"/>
                  <a:ea typeface="+mn-ea"/>
                  <a:cs typeface="+mn-cs"/>
                </a:rPr>
                <a:t>i</a:t>
              </a:r>
              <a:r>
                <a:rPr lang="en-US" sz="1200" b="1" dirty="0">
                  <a:solidFill>
                    <a:srgbClr val="FFFFFF"/>
                  </a:solidFill>
                </a:rPr>
                <a:t>ndicators by group</a:t>
              </a:r>
              <a:endParaRPr lang="en-US" sz="1200" b="1" dirty="0">
                <a:solidFill>
                  <a:srgbClr val="FFFFFF"/>
                </a:solidFill>
                <a:latin typeface="+mn-lt"/>
                <a:ea typeface="+mn-ea"/>
                <a:cs typeface="+mn-cs"/>
              </a:endParaRPr>
            </a:p>
          </p:txBody>
        </p:sp>
        <p:sp>
          <p:nvSpPr>
            <p:cNvPr id="31" name="Oval 30">
              <a:extLst>
                <a:ext uri="{FF2B5EF4-FFF2-40B4-BE49-F238E27FC236}">
                  <a16:creationId xmlns:a16="http://schemas.microsoft.com/office/drawing/2014/main" id="{0DC1CBC6-FD3C-BD7B-8A27-FC5F144E9A1D}"/>
                </a:ext>
              </a:extLst>
            </p:cNvPr>
            <p:cNvSpPr/>
            <p:nvPr/>
          </p:nvSpPr>
          <p:spPr>
            <a:xfrm>
              <a:off x="639744" y="1704975"/>
              <a:ext cx="3619500" cy="3619500"/>
            </a:xfrm>
            <a:prstGeom prst="ellipse">
              <a:avLst/>
            </a:prstGeom>
            <a:blipFill dpi="0" rotWithShape="1">
              <a:blip r:embed="rId3"/>
              <a:srcRect/>
              <a:tile tx="-825500" ty="0" sx="35000" sy="35000" flip="none" algn="tl"/>
            </a:blipFill>
            <a:ln w="12700" cap="flat">
              <a:solidFill>
                <a:srgbClr val="FFC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6" name="Straight Connector 35">
              <a:extLst>
                <a:ext uri="{FF2B5EF4-FFF2-40B4-BE49-F238E27FC236}">
                  <a16:creationId xmlns:a16="http://schemas.microsoft.com/office/drawing/2014/main" id="{3A8D35F4-398C-4112-9FD6-4D2E9BC4F041}"/>
                </a:ext>
              </a:extLst>
            </p:cNvPr>
            <p:cNvCxnSpPr>
              <a:cxnSpLocks/>
              <a:stCxn id="31" idx="4"/>
            </p:cNvCxnSpPr>
            <p:nvPr/>
          </p:nvCxnSpPr>
          <p:spPr>
            <a:xfrm>
              <a:off x="2449494" y="5324475"/>
              <a:ext cx="0" cy="220348"/>
            </a:xfrm>
            <a:prstGeom prst="line">
              <a:avLst/>
            </a:prstGeom>
            <a:noFill/>
            <a:ln w="12700" cap="flat">
              <a:solidFill>
                <a:srgbClr val="FFBF00"/>
              </a:solidFill>
              <a:prstDash val="solid"/>
              <a:miter lim="800000"/>
            </a:ln>
            <a:effectLst/>
            <a:sp3d/>
          </p:spPr>
          <p:style>
            <a:lnRef idx="0">
              <a:scrgbClr r="0" g="0" b="0"/>
            </a:lnRef>
            <a:fillRef idx="0">
              <a:scrgbClr r="0" g="0" b="0"/>
            </a:fillRef>
            <a:effectRef idx="0">
              <a:scrgbClr r="0" g="0" b="0"/>
            </a:effectRef>
            <a:fontRef idx="none"/>
          </p:style>
        </p:cxnSp>
      </p:grpSp>
      <p:grpSp>
        <p:nvGrpSpPr>
          <p:cNvPr id="6" name="Group 5">
            <a:extLst>
              <a:ext uri="{FF2B5EF4-FFF2-40B4-BE49-F238E27FC236}">
                <a16:creationId xmlns:a16="http://schemas.microsoft.com/office/drawing/2014/main" id="{BA820970-168B-26AD-5C75-9E6DD42A8A08}"/>
              </a:ext>
            </a:extLst>
          </p:cNvPr>
          <p:cNvGrpSpPr/>
          <p:nvPr/>
        </p:nvGrpSpPr>
        <p:grpSpPr>
          <a:xfrm>
            <a:off x="4286250" y="1704975"/>
            <a:ext cx="3619500" cy="4940374"/>
            <a:chOff x="4286250" y="1704975"/>
            <a:chExt cx="3619500" cy="4940374"/>
          </a:xfrm>
        </p:grpSpPr>
        <p:sp>
          <p:nvSpPr>
            <p:cNvPr id="4" name="Rectangle: Rounded Corners 3">
              <a:extLst>
                <a:ext uri="{FF2B5EF4-FFF2-40B4-BE49-F238E27FC236}">
                  <a16:creationId xmlns:a16="http://schemas.microsoft.com/office/drawing/2014/main" id="{E4467C70-0D0C-3A7D-3A0F-4159FD734045}"/>
                </a:ext>
              </a:extLst>
            </p:cNvPr>
            <p:cNvSpPr/>
            <p:nvPr/>
          </p:nvSpPr>
          <p:spPr>
            <a:xfrm>
              <a:off x="5521416" y="1704975"/>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Create custom</a:t>
              </a:r>
            </a:p>
            <a:p>
              <a:pPr algn="ctr"/>
              <a:r>
                <a:rPr lang="en-US" sz="1200" b="1" dirty="0">
                  <a:solidFill>
                    <a:srgbClr val="FFFFFF"/>
                  </a:solidFill>
                </a:rPr>
                <a:t>maps, tables, and charts</a:t>
              </a:r>
            </a:p>
          </p:txBody>
        </p:sp>
        <p:sp>
          <p:nvSpPr>
            <p:cNvPr id="32" name="Oval 31">
              <a:extLst>
                <a:ext uri="{FF2B5EF4-FFF2-40B4-BE49-F238E27FC236}">
                  <a16:creationId xmlns:a16="http://schemas.microsoft.com/office/drawing/2014/main" id="{B00EC6B9-840C-5F62-95C7-79DCEF82A2E4}"/>
                </a:ext>
              </a:extLst>
            </p:cNvPr>
            <p:cNvSpPr/>
            <p:nvPr/>
          </p:nvSpPr>
          <p:spPr>
            <a:xfrm>
              <a:off x="4286250" y="3025849"/>
              <a:ext cx="3619500" cy="3619500"/>
            </a:xfrm>
            <a:prstGeom prst="ellipse">
              <a:avLst/>
            </a:prstGeom>
            <a:blipFill dpi="0" rotWithShape="1">
              <a:blip r:embed="rId4"/>
              <a:srcRect/>
              <a:tile tx="-635000" ty="-190500" sx="35000" sy="35000" flip="none" algn="tl"/>
            </a:blipFill>
            <a:ln w="12700" cap="flat">
              <a:solidFill>
                <a:srgbClr val="FFC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7" name="Straight Connector 36">
              <a:extLst>
                <a:ext uri="{FF2B5EF4-FFF2-40B4-BE49-F238E27FC236}">
                  <a16:creationId xmlns:a16="http://schemas.microsoft.com/office/drawing/2014/main" id="{7F4E89EF-DE4F-7DEF-366B-44ED92EF5AF2}"/>
                </a:ext>
              </a:extLst>
            </p:cNvPr>
            <p:cNvCxnSpPr>
              <a:cxnSpLocks/>
              <a:endCxn id="32" idx="0"/>
            </p:cNvCxnSpPr>
            <p:nvPr/>
          </p:nvCxnSpPr>
          <p:spPr>
            <a:xfrm>
              <a:off x="6096000" y="2805501"/>
              <a:ext cx="0" cy="220348"/>
            </a:xfrm>
            <a:prstGeom prst="line">
              <a:avLst/>
            </a:prstGeom>
            <a:noFill/>
            <a:ln w="12700" cap="flat">
              <a:solidFill>
                <a:srgbClr val="FFBF00"/>
              </a:solidFill>
              <a:prstDash val="solid"/>
              <a:miter lim="800000"/>
            </a:ln>
            <a:effectLst/>
            <a:sp3d/>
          </p:spPr>
          <p:style>
            <a:lnRef idx="0">
              <a:scrgbClr r="0" g="0" b="0"/>
            </a:lnRef>
            <a:fillRef idx="0">
              <a:scrgbClr r="0" g="0" b="0"/>
            </a:fillRef>
            <a:effectRef idx="0">
              <a:scrgbClr r="0" g="0" b="0"/>
            </a:effectRef>
            <a:fontRef idx="none"/>
          </p:style>
        </p:cxnSp>
      </p:grpSp>
      <p:grpSp>
        <p:nvGrpSpPr>
          <p:cNvPr id="7" name="Group 6">
            <a:extLst>
              <a:ext uri="{FF2B5EF4-FFF2-40B4-BE49-F238E27FC236}">
                <a16:creationId xmlns:a16="http://schemas.microsoft.com/office/drawing/2014/main" id="{B8909061-3FCC-0BF7-6706-E6EACF66AFF6}"/>
              </a:ext>
            </a:extLst>
          </p:cNvPr>
          <p:cNvGrpSpPr/>
          <p:nvPr/>
        </p:nvGrpSpPr>
        <p:grpSpPr>
          <a:xfrm>
            <a:off x="7932756" y="1619250"/>
            <a:ext cx="3619500" cy="5026099"/>
            <a:chOff x="7932756" y="1619250"/>
            <a:chExt cx="3619500" cy="5026099"/>
          </a:xfrm>
        </p:grpSpPr>
        <p:sp>
          <p:nvSpPr>
            <p:cNvPr id="33" name="Oval 32">
              <a:extLst>
                <a:ext uri="{FF2B5EF4-FFF2-40B4-BE49-F238E27FC236}">
                  <a16:creationId xmlns:a16="http://schemas.microsoft.com/office/drawing/2014/main" id="{DCDA38EB-DAD0-2A61-B009-73EFAD915137}"/>
                </a:ext>
              </a:extLst>
            </p:cNvPr>
            <p:cNvSpPr/>
            <p:nvPr/>
          </p:nvSpPr>
          <p:spPr>
            <a:xfrm>
              <a:off x="7932756" y="1619250"/>
              <a:ext cx="3619500" cy="3619500"/>
            </a:xfrm>
            <a:prstGeom prst="ellipse">
              <a:avLst/>
            </a:prstGeom>
            <a:blipFill dpi="0" rotWithShape="1">
              <a:blip r:embed="rId5"/>
              <a:srcRect/>
              <a:tile tx="-635000" ty="12700" sx="35000" sy="35000" flip="none" algn="tl"/>
            </a:blipFill>
            <a:ln w="12700" cap="flat">
              <a:solidFill>
                <a:srgbClr val="FFC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42" name="Straight Connector 41">
              <a:extLst>
                <a:ext uri="{FF2B5EF4-FFF2-40B4-BE49-F238E27FC236}">
                  <a16:creationId xmlns:a16="http://schemas.microsoft.com/office/drawing/2014/main" id="{11D732BF-F67D-4FD4-E6E5-3877B3308F50}"/>
                </a:ext>
              </a:extLst>
            </p:cNvPr>
            <p:cNvCxnSpPr>
              <a:cxnSpLocks/>
              <a:stCxn id="33" idx="4"/>
            </p:cNvCxnSpPr>
            <p:nvPr/>
          </p:nvCxnSpPr>
          <p:spPr>
            <a:xfrm>
              <a:off x="9742506" y="5238750"/>
              <a:ext cx="0" cy="306073"/>
            </a:xfrm>
            <a:prstGeom prst="line">
              <a:avLst/>
            </a:prstGeom>
            <a:noFill/>
            <a:ln w="12700" cap="flat">
              <a:solidFill>
                <a:srgbClr val="FFBF00"/>
              </a:solidFill>
              <a:prstDash val="solid"/>
              <a:miter lim="800000"/>
            </a:ln>
            <a:effectLst/>
            <a:sp3d/>
          </p:spPr>
          <p:style>
            <a:lnRef idx="0">
              <a:scrgbClr r="0" g="0" b="0"/>
            </a:lnRef>
            <a:fillRef idx="0">
              <a:scrgbClr r="0" g="0" b="0"/>
            </a:fillRef>
            <a:effectRef idx="0">
              <a:scrgbClr r="0" g="0" b="0"/>
            </a:effectRef>
            <a:fontRef idx="none"/>
          </p:style>
        </p:cxnSp>
        <p:sp>
          <p:nvSpPr>
            <p:cNvPr id="5" name="Rectangle: Rounded Corners 4">
              <a:extLst>
                <a:ext uri="{FF2B5EF4-FFF2-40B4-BE49-F238E27FC236}">
                  <a16:creationId xmlns:a16="http://schemas.microsoft.com/office/drawing/2014/main" id="{442422BF-3DCD-E60B-EFB7-5B5B1604EBBF}"/>
                </a:ext>
              </a:extLst>
            </p:cNvPr>
            <p:cNvSpPr/>
            <p:nvPr/>
          </p:nvSpPr>
          <p:spPr>
            <a:xfrm>
              <a:off x="9165232" y="5544823"/>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Download data</a:t>
              </a:r>
            </a:p>
          </p:txBody>
        </p:sp>
      </p:grpSp>
    </p:spTree>
    <p:extLst>
      <p:ext uri="{BB962C8B-B14F-4D97-AF65-F5344CB8AC3E}">
        <p14:creationId xmlns:p14="http://schemas.microsoft.com/office/powerpoint/2010/main" val="567547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0" y="-128172"/>
            <a:ext cx="12192000"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dirty="0">
                <a:solidFill>
                  <a:srgbClr val="0070FF"/>
                </a:solidFill>
                <a:latin typeface="Peace Sans"/>
              </a:rPr>
              <a:t>MONITOR CHANGES</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solidFill>
                  <a:srgbClr val="0070FF"/>
                </a:solidFill>
                <a:latin typeface="Poppins" panose="00000500000000000000" pitchFamily="2" charset="0"/>
                <a:cs typeface="Poppins" panose="00000500000000000000" pitchFamily="2" charset="0"/>
              </a:rPr>
              <a:t>Monitoring changes over time to identify community trends and evaluate program effectiveness.</a:t>
            </a:r>
          </a:p>
        </p:txBody>
      </p:sp>
      <p:sp>
        <p:nvSpPr>
          <p:cNvPr id="34" name="Rectangle: Rounded Corners 33">
            <a:extLst>
              <a:ext uri="{FF2B5EF4-FFF2-40B4-BE49-F238E27FC236}">
                <a16:creationId xmlns:a16="http://schemas.microsoft.com/office/drawing/2014/main" id="{E0C18C61-2223-ED6D-C2FD-ADDD90F3D532}"/>
              </a:ext>
            </a:extLst>
          </p:cNvPr>
          <p:cNvSpPr/>
          <p:nvPr/>
        </p:nvSpPr>
        <p:spPr>
          <a:xfrm>
            <a:off x="9346019" y="5905132"/>
            <a:ext cx="2445488" cy="1100526"/>
          </a:xfrm>
          <a:prstGeom prst="round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grpSp>
        <p:nvGrpSpPr>
          <p:cNvPr id="10" name="Group 9">
            <a:extLst>
              <a:ext uri="{FF2B5EF4-FFF2-40B4-BE49-F238E27FC236}">
                <a16:creationId xmlns:a16="http://schemas.microsoft.com/office/drawing/2014/main" id="{5AE0ED7D-F686-E5A4-E884-954F9A063D72}"/>
              </a:ext>
            </a:extLst>
          </p:cNvPr>
          <p:cNvGrpSpPr/>
          <p:nvPr/>
        </p:nvGrpSpPr>
        <p:grpSpPr>
          <a:xfrm>
            <a:off x="639744" y="1704975"/>
            <a:ext cx="3619500" cy="4940374"/>
            <a:chOff x="639744" y="1704975"/>
            <a:chExt cx="3619500" cy="4940374"/>
          </a:xfrm>
        </p:grpSpPr>
        <p:sp>
          <p:nvSpPr>
            <p:cNvPr id="6" name="Rectangle: Rounded Corners 5">
              <a:extLst>
                <a:ext uri="{FF2B5EF4-FFF2-40B4-BE49-F238E27FC236}">
                  <a16:creationId xmlns:a16="http://schemas.microsoft.com/office/drawing/2014/main" id="{F10BFC94-F837-9889-D0A0-312381B298A2}"/>
                </a:ext>
              </a:extLst>
            </p:cNvPr>
            <p:cNvSpPr/>
            <p:nvPr/>
          </p:nvSpPr>
          <p:spPr>
            <a:xfrm>
              <a:off x="1872220" y="5544823"/>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Changes in health outcomes over time</a:t>
              </a:r>
            </a:p>
          </p:txBody>
        </p:sp>
        <p:sp>
          <p:nvSpPr>
            <p:cNvPr id="31" name="Oval 30">
              <a:extLst>
                <a:ext uri="{FF2B5EF4-FFF2-40B4-BE49-F238E27FC236}">
                  <a16:creationId xmlns:a16="http://schemas.microsoft.com/office/drawing/2014/main" id="{0DC1CBC6-FD3C-BD7B-8A27-FC5F144E9A1D}"/>
                </a:ext>
              </a:extLst>
            </p:cNvPr>
            <p:cNvSpPr/>
            <p:nvPr/>
          </p:nvSpPr>
          <p:spPr>
            <a:xfrm>
              <a:off x="639744" y="1704975"/>
              <a:ext cx="3619500" cy="3619500"/>
            </a:xfrm>
            <a:prstGeom prst="ellipse">
              <a:avLst/>
            </a:prstGeom>
            <a:blipFill dpi="0" rotWithShape="1">
              <a:blip r:embed="rId3"/>
              <a:srcRect/>
              <a:tile tx="-571500" ty="-254000" sx="35000" sy="35000" flip="none" algn="tl"/>
            </a:blip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6" name="Straight Connector 35">
              <a:extLst>
                <a:ext uri="{FF2B5EF4-FFF2-40B4-BE49-F238E27FC236}">
                  <a16:creationId xmlns:a16="http://schemas.microsoft.com/office/drawing/2014/main" id="{3A8D35F4-398C-4112-9FD6-4D2E9BC4F041}"/>
                </a:ext>
              </a:extLst>
            </p:cNvPr>
            <p:cNvCxnSpPr>
              <a:cxnSpLocks/>
              <a:stCxn id="31" idx="4"/>
            </p:cNvCxnSpPr>
            <p:nvPr/>
          </p:nvCxnSpPr>
          <p:spPr>
            <a:xfrm>
              <a:off x="2449494" y="5324475"/>
              <a:ext cx="0" cy="220348"/>
            </a:xfrm>
            <a:prstGeom prst="line">
              <a:avLst/>
            </a:prstGeom>
            <a:no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cxnSp>
      </p:grpSp>
      <p:grpSp>
        <p:nvGrpSpPr>
          <p:cNvPr id="11" name="Group 10">
            <a:extLst>
              <a:ext uri="{FF2B5EF4-FFF2-40B4-BE49-F238E27FC236}">
                <a16:creationId xmlns:a16="http://schemas.microsoft.com/office/drawing/2014/main" id="{1C6DC01E-7986-2AC5-7A5E-19743C247ACD}"/>
              </a:ext>
            </a:extLst>
          </p:cNvPr>
          <p:cNvGrpSpPr/>
          <p:nvPr/>
        </p:nvGrpSpPr>
        <p:grpSpPr>
          <a:xfrm>
            <a:off x="4286248" y="1712900"/>
            <a:ext cx="3619500" cy="4932449"/>
            <a:chOff x="4286248" y="1712900"/>
            <a:chExt cx="3619500" cy="4932449"/>
          </a:xfrm>
        </p:grpSpPr>
        <p:sp>
          <p:nvSpPr>
            <p:cNvPr id="9" name="Oval 8">
              <a:extLst>
                <a:ext uri="{FF2B5EF4-FFF2-40B4-BE49-F238E27FC236}">
                  <a16:creationId xmlns:a16="http://schemas.microsoft.com/office/drawing/2014/main" id="{4E200E53-2DFB-78C3-D7BD-2205A38F1323}"/>
                </a:ext>
              </a:extLst>
            </p:cNvPr>
            <p:cNvSpPr/>
            <p:nvPr/>
          </p:nvSpPr>
          <p:spPr>
            <a:xfrm>
              <a:off x="4286248" y="3025849"/>
              <a:ext cx="3619500" cy="3619500"/>
            </a:xfrm>
            <a:prstGeom prst="ellipse">
              <a:avLst/>
            </a:prstGeom>
            <a:blipFill dpi="0" rotWithShape="1">
              <a:blip r:embed="rId4"/>
              <a:srcRect/>
              <a:tile tx="-952500" ty="-381000" sx="35000" sy="35000" flip="none" algn="tl"/>
            </a:blip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sp>
          <p:nvSpPr>
            <p:cNvPr id="7" name="Rectangle: Rounded Corners 6">
              <a:extLst>
                <a:ext uri="{FF2B5EF4-FFF2-40B4-BE49-F238E27FC236}">
                  <a16:creationId xmlns:a16="http://schemas.microsoft.com/office/drawing/2014/main" id="{AE72BC14-3388-9488-BF33-15FDC1FE7351}"/>
                </a:ext>
              </a:extLst>
            </p:cNvPr>
            <p:cNvSpPr/>
            <p:nvPr/>
          </p:nvSpPr>
          <p:spPr>
            <a:xfrm>
              <a:off x="5525274" y="1712900"/>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Changes in population composition over time</a:t>
              </a:r>
            </a:p>
          </p:txBody>
        </p:sp>
        <p:cxnSp>
          <p:nvCxnSpPr>
            <p:cNvPr id="37" name="Straight Connector 36">
              <a:extLst>
                <a:ext uri="{FF2B5EF4-FFF2-40B4-BE49-F238E27FC236}">
                  <a16:creationId xmlns:a16="http://schemas.microsoft.com/office/drawing/2014/main" id="{7F4E89EF-DE4F-7DEF-366B-44ED92EF5AF2}"/>
                </a:ext>
              </a:extLst>
            </p:cNvPr>
            <p:cNvCxnSpPr>
              <a:cxnSpLocks/>
            </p:cNvCxnSpPr>
            <p:nvPr/>
          </p:nvCxnSpPr>
          <p:spPr>
            <a:xfrm>
              <a:off x="6096000" y="2805501"/>
              <a:ext cx="0" cy="220348"/>
            </a:xfrm>
            <a:prstGeom prst="line">
              <a:avLst/>
            </a:prstGeom>
            <a:no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cxnSp>
      </p:grpSp>
      <p:grpSp>
        <p:nvGrpSpPr>
          <p:cNvPr id="12" name="Group 11">
            <a:extLst>
              <a:ext uri="{FF2B5EF4-FFF2-40B4-BE49-F238E27FC236}">
                <a16:creationId xmlns:a16="http://schemas.microsoft.com/office/drawing/2014/main" id="{48CED9F6-2577-8D25-490C-38EDE9D43534}"/>
              </a:ext>
            </a:extLst>
          </p:cNvPr>
          <p:cNvGrpSpPr/>
          <p:nvPr/>
        </p:nvGrpSpPr>
        <p:grpSpPr>
          <a:xfrm>
            <a:off x="7932756" y="1619250"/>
            <a:ext cx="3619500" cy="5026099"/>
            <a:chOff x="7932756" y="1619250"/>
            <a:chExt cx="3619500" cy="5026099"/>
          </a:xfrm>
        </p:grpSpPr>
        <p:sp>
          <p:nvSpPr>
            <p:cNvPr id="33" name="Oval 32">
              <a:extLst>
                <a:ext uri="{FF2B5EF4-FFF2-40B4-BE49-F238E27FC236}">
                  <a16:creationId xmlns:a16="http://schemas.microsoft.com/office/drawing/2014/main" id="{DCDA38EB-DAD0-2A61-B009-73EFAD915137}"/>
                </a:ext>
              </a:extLst>
            </p:cNvPr>
            <p:cNvSpPr/>
            <p:nvPr/>
          </p:nvSpPr>
          <p:spPr>
            <a:xfrm>
              <a:off x="7932756" y="1619250"/>
              <a:ext cx="3619500" cy="3619500"/>
            </a:xfrm>
            <a:prstGeom prst="ellipse">
              <a:avLst/>
            </a:prstGeom>
            <a:blipFill dpi="0" rotWithShape="1">
              <a:blip r:embed="rId5"/>
              <a:srcRect/>
              <a:tile tx="-1524000" ty="508000" sx="90000" sy="90000" flip="none" algn="tl"/>
            </a:blip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42" name="Straight Connector 41">
              <a:extLst>
                <a:ext uri="{FF2B5EF4-FFF2-40B4-BE49-F238E27FC236}">
                  <a16:creationId xmlns:a16="http://schemas.microsoft.com/office/drawing/2014/main" id="{11D732BF-F67D-4FD4-E6E5-3877B3308F50}"/>
                </a:ext>
              </a:extLst>
            </p:cNvPr>
            <p:cNvCxnSpPr>
              <a:cxnSpLocks/>
              <a:stCxn id="33" idx="4"/>
            </p:cNvCxnSpPr>
            <p:nvPr/>
          </p:nvCxnSpPr>
          <p:spPr>
            <a:xfrm>
              <a:off x="9742506" y="5238750"/>
              <a:ext cx="0" cy="306073"/>
            </a:xfrm>
            <a:prstGeom prst="line">
              <a:avLst/>
            </a:prstGeom>
            <a:no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cxnSp>
        <p:sp>
          <p:nvSpPr>
            <p:cNvPr id="8" name="Rectangle: Rounded Corners 7">
              <a:extLst>
                <a:ext uri="{FF2B5EF4-FFF2-40B4-BE49-F238E27FC236}">
                  <a16:creationId xmlns:a16="http://schemas.microsoft.com/office/drawing/2014/main" id="{C0096AB9-E48E-9FC1-E0E2-2654DD98933B}"/>
                </a:ext>
              </a:extLst>
            </p:cNvPr>
            <p:cNvSpPr/>
            <p:nvPr/>
          </p:nvSpPr>
          <p:spPr>
            <a:xfrm>
              <a:off x="9165232" y="5544823"/>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Evaluate programs and/or projects</a:t>
              </a:r>
            </a:p>
          </p:txBody>
        </p:sp>
      </p:grpSp>
    </p:spTree>
    <p:extLst>
      <p:ext uri="{BB962C8B-B14F-4D97-AF65-F5344CB8AC3E}">
        <p14:creationId xmlns:p14="http://schemas.microsoft.com/office/powerpoint/2010/main" val="4147056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D0C0743-54E5-405E-BFF9-E01DA31533B8}"/>
              </a:ext>
            </a:extLst>
          </p:cNvPr>
          <p:cNvSpPr/>
          <p:nvPr/>
        </p:nvSpPr>
        <p:spPr>
          <a:xfrm>
            <a:off x="346804" y="12032"/>
            <a:ext cx="6189044" cy="3041583"/>
          </a:xfrm>
          <a:prstGeom prst="roundRect">
            <a:avLst/>
          </a:prstGeom>
          <a:blipFill dpi="0" rotWithShape="1">
            <a:blip r:embed="rId3"/>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7" name="Rectangle: Rounded Corners 26">
            <a:extLst>
              <a:ext uri="{FF2B5EF4-FFF2-40B4-BE49-F238E27FC236}">
                <a16:creationId xmlns:a16="http://schemas.microsoft.com/office/drawing/2014/main" id="{386AFC60-A242-4F81-A3D3-B1E2C16B0298}"/>
              </a:ext>
            </a:extLst>
          </p:cNvPr>
          <p:cNvSpPr/>
          <p:nvPr/>
        </p:nvSpPr>
        <p:spPr>
          <a:xfrm>
            <a:off x="346804" y="1897391"/>
            <a:ext cx="6189044" cy="3041583"/>
          </a:xfrm>
          <a:prstGeom prst="roundRect">
            <a:avLst/>
          </a:prstGeom>
          <a:blipFill dpi="0" rotWithShape="1">
            <a:blip r:embed="rId4"/>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7" name="Rectangle: Rounded Corners 16">
            <a:extLst>
              <a:ext uri="{FF2B5EF4-FFF2-40B4-BE49-F238E27FC236}">
                <a16:creationId xmlns:a16="http://schemas.microsoft.com/office/drawing/2014/main" id="{1393EF95-6F3A-4F50-98D5-78ACB84D25F0}"/>
              </a:ext>
            </a:extLst>
          </p:cNvPr>
          <p:cNvSpPr/>
          <p:nvPr/>
        </p:nvSpPr>
        <p:spPr>
          <a:xfrm>
            <a:off x="346804" y="3782751"/>
            <a:ext cx="6189044" cy="3041583"/>
          </a:xfrm>
          <a:prstGeom prst="roundRect">
            <a:avLst/>
          </a:prstGeom>
          <a:blipFill dpi="0" rotWithShape="1">
            <a:blip r:embed="rId5"/>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9" name="Picture 18">
            <a:extLst>
              <a:ext uri="{FF2B5EF4-FFF2-40B4-BE49-F238E27FC236}">
                <a16:creationId xmlns:a16="http://schemas.microsoft.com/office/drawing/2014/main" id="{C8CD5FBE-746A-4CE1-BFEE-F5ADF2EB7DF2}"/>
              </a:ext>
            </a:extLst>
          </p:cNvPr>
          <p:cNvPicPr>
            <a:picLocks noChangeAspect="1"/>
          </p:cNvPicPr>
          <p:nvPr/>
        </p:nvPicPr>
        <p:blipFill rotWithShape="1">
          <a:blip r:embed="rId6"/>
          <a:srcRect l="34249" t="16272" r="34473" b="7125"/>
          <a:stretch/>
        </p:blipFill>
        <p:spPr>
          <a:xfrm>
            <a:off x="3272591" y="1731702"/>
            <a:ext cx="8391330" cy="3853402"/>
          </a:xfrm>
          <a:prstGeom prst="rect">
            <a:avLst/>
          </a:prstGeom>
          <a:ln w="38100">
            <a:solidFill>
              <a:srgbClr val="494142"/>
            </a:solidFill>
          </a:ln>
        </p:spPr>
      </p:pic>
      <p:pic>
        <p:nvPicPr>
          <p:cNvPr id="21" name="Picture 20">
            <a:extLst>
              <a:ext uri="{FF2B5EF4-FFF2-40B4-BE49-F238E27FC236}">
                <a16:creationId xmlns:a16="http://schemas.microsoft.com/office/drawing/2014/main" id="{970A0257-610A-4A7A-8E1B-A0BB071EAE93}"/>
              </a:ext>
            </a:extLst>
          </p:cNvPr>
          <p:cNvPicPr>
            <a:picLocks noChangeAspect="1"/>
          </p:cNvPicPr>
          <p:nvPr/>
        </p:nvPicPr>
        <p:blipFill rotWithShape="1">
          <a:blip r:embed="rId7">
            <a:extLst>
              <a:ext uri="{28A0092B-C50C-407E-A947-70E740481C1C}">
                <a14:useLocalDpi xmlns:a14="http://schemas.microsoft.com/office/drawing/2010/main" val="0"/>
              </a:ext>
            </a:extLst>
          </a:blip>
          <a:srcRect l="1022" r="1022"/>
          <a:stretch/>
        </p:blipFill>
        <p:spPr>
          <a:xfrm>
            <a:off x="3453866" y="1984343"/>
            <a:ext cx="8391330" cy="3853402"/>
          </a:xfrm>
          <a:prstGeom prst="rect">
            <a:avLst/>
          </a:prstGeom>
          <a:ln w="38100">
            <a:solidFill>
              <a:srgbClr val="494142"/>
            </a:solidFill>
          </a:ln>
        </p:spPr>
      </p:pic>
      <p:pic>
        <p:nvPicPr>
          <p:cNvPr id="26" name="Picture 25">
            <a:extLst>
              <a:ext uri="{FF2B5EF4-FFF2-40B4-BE49-F238E27FC236}">
                <a16:creationId xmlns:a16="http://schemas.microsoft.com/office/drawing/2014/main" id="{B9AF133D-595B-4BC5-8A64-B4CC58AE8B25}"/>
              </a:ext>
            </a:extLst>
          </p:cNvPr>
          <p:cNvPicPr>
            <a:picLocks noChangeAspect="1"/>
          </p:cNvPicPr>
          <p:nvPr/>
        </p:nvPicPr>
        <p:blipFill rotWithShape="1">
          <a:blip r:embed="rId8">
            <a:extLst>
              <a:ext uri="{28A0092B-C50C-407E-A947-70E740481C1C}">
                <a14:useLocalDpi xmlns:a14="http://schemas.microsoft.com/office/drawing/2010/main" val="0"/>
              </a:ext>
            </a:extLst>
          </a:blip>
          <a:srcRect l="1026" r="1026"/>
          <a:stretch/>
        </p:blipFill>
        <p:spPr>
          <a:xfrm>
            <a:off x="3608166" y="2236984"/>
            <a:ext cx="8391330" cy="3853402"/>
          </a:xfrm>
          <a:prstGeom prst="rect">
            <a:avLst/>
          </a:prstGeom>
          <a:ln w="38100">
            <a:solidFill>
              <a:srgbClr val="494142"/>
            </a:solidFill>
          </a:ln>
        </p:spPr>
      </p:pic>
    </p:spTree>
    <p:extLst>
      <p:ext uri="{BB962C8B-B14F-4D97-AF65-F5344CB8AC3E}">
        <p14:creationId xmlns:p14="http://schemas.microsoft.com/office/powerpoint/2010/main" val="28569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17" grpId="0" animBg="1"/>
    </p:bldLst>
  </p:timing>
</p:sld>
</file>

<file path=ppt/theme/theme1.xml><?xml version="1.0" encoding="utf-8"?>
<a:theme xmlns:a="http://schemas.openxmlformats.org/drawingml/2006/main" name="Pattern Powerpoint Template">
  <a:themeElements>
    <a:clrScheme name="Pattern Powerpoint Template">
      <a:dk1>
        <a:srgbClr val="49494B"/>
      </a:dk1>
      <a:lt1>
        <a:srgbClr val="4B4B02"/>
      </a:lt1>
      <a:dk2>
        <a:srgbClr val="A7A7A7"/>
      </a:dk2>
      <a:lt2>
        <a:srgbClr val="535353"/>
      </a:lt2>
      <a:accent1>
        <a:srgbClr val="1D46F3"/>
      </a:accent1>
      <a:accent2>
        <a:srgbClr val="FE5757"/>
      </a:accent2>
      <a:accent3>
        <a:srgbClr val="FE0061"/>
      </a:accent3>
      <a:accent4>
        <a:srgbClr val="A905B7"/>
      </a:accent4>
      <a:accent5>
        <a:srgbClr val="7030BD"/>
      </a:accent5>
      <a:accent6>
        <a:srgbClr val="3C4EBC"/>
      </a:accent6>
      <a:hlink>
        <a:srgbClr val="0000FF"/>
      </a:hlink>
      <a:folHlink>
        <a:srgbClr val="FF00FF"/>
      </a:folHlink>
    </a:clrScheme>
    <a:fontScheme name="Pattern Powerpoint Template">
      <a:majorFont>
        <a:latin typeface="Helvetica"/>
        <a:ea typeface="Helvetica"/>
        <a:cs typeface="Helvetica"/>
      </a:majorFont>
      <a:minorFont>
        <a:latin typeface="Calibri"/>
        <a:ea typeface="Calibri"/>
        <a:cs typeface="Calibri"/>
      </a:minorFont>
    </a:fontScheme>
    <a:fmtScheme name="Pattern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attern Powerpoint Template">
  <a:themeElements>
    <a:clrScheme name="Pattern Powerpoint Template">
      <a:dk1>
        <a:srgbClr val="000000"/>
      </a:dk1>
      <a:lt1>
        <a:srgbClr val="FFFFFF"/>
      </a:lt1>
      <a:dk2>
        <a:srgbClr val="A7A7A7"/>
      </a:dk2>
      <a:lt2>
        <a:srgbClr val="535353"/>
      </a:lt2>
      <a:accent1>
        <a:srgbClr val="1D46F3"/>
      </a:accent1>
      <a:accent2>
        <a:srgbClr val="FE5757"/>
      </a:accent2>
      <a:accent3>
        <a:srgbClr val="FE0061"/>
      </a:accent3>
      <a:accent4>
        <a:srgbClr val="A905B7"/>
      </a:accent4>
      <a:accent5>
        <a:srgbClr val="7030BD"/>
      </a:accent5>
      <a:accent6>
        <a:srgbClr val="3C4EBC"/>
      </a:accent6>
      <a:hlink>
        <a:srgbClr val="0000FF"/>
      </a:hlink>
      <a:folHlink>
        <a:srgbClr val="FF00FF"/>
      </a:folHlink>
    </a:clrScheme>
    <a:fontScheme name="Pattern Powerpoint Template">
      <a:majorFont>
        <a:latin typeface="Helvetica"/>
        <a:ea typeface="Helvetica"/>
        <a:cs typeface="Helvetica"/>
      </a:majorFont>
      <a:minorFont>
        <a:latin typeface="Calibri"/>
        <a:ea typeface="Calibri"/>
        <a:cs typeface="Calibri"/>
      </a:minorFont>
    </a:fontScheme>
    <a:fmtScheme name="Pattern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cb25d4c-4f4d-4e9d-a770-7b18cc59213d">
      <Terms xmlns="http://schemas.microsoft.com/office/infopath/2007/PartnerControls"/>
    </lcf76f155ced4ddcb4097134ff3c332f>
    <TaxCatchAll xmlns="fc06f0a5-8ca5-4a64-a9c8-a787c969419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A800817FA5F644FBC8764875940057B" ma:contentTypeVersion="18" ma:contentTypeDescription="Create a new document." ma:contentTypeScope="" ma:versionID="f432e1218f409c7314be26928c4f9c8a">
  <xsd:schema xmlns:xsd="http://www.w3.org/2001/XMLSchema" xmlns:xs="http://www.w3.org/2001/XMLSchema" xmlns:p="http://schemas.microsoft.com/office/2006/metadata/properties" xmlns:ns2="9cb25d4c-4f4d-4e9d-a770-7b18cc59213d" xmlns:ns3="fc06f0a5-8ca5-4a64-a9c8-a787c9694197" targetNamespace="http://schemas.microsoft.com/office/2006/metadata/properties" ma:root="true" ma:fieldsID="5bf3b3a897ad8ed26b6229faa195b7c0" ns2:_="" ns3:_="">
    <xsd:import namespace="9cb25d4c-4f4d-4e9d-a770-7b18cc59213d"/>
    <xsd:import namespace="fc06f0a5-8ca5-4a64-a9c8-a787c969419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2:MediaServiceLocation"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25d4c-4f4d-4e9d-a770-7b18cc5921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84a70d8-1408-45dd-9857-3e93f7e3907a"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06f0a5-8ca5-4a64-a9c8-a787c969419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83a1663c-909b-4c20-922a-13b79cfa8427}" ma:internalName="TaxCatchAll" ma:showField="CatchAllData" ma:web="fc06f0a5-8ca5-4a64-a9c8-a787c96941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AB9FD3-B1F3-4D53-A525-081B4F3C0585}">
  <ds:schemaRefs>
    <ds:schemaRef ds:uri="http://schemas.microsoft.com/sharepoint/v3/contenttype/forms"/>
  </ds:schemaRefs>
</ds:datastoreItem>
</file>

<file path=customXml/itemProps2.xml><?xml version="1.0" encoding="utf-8"?>
<ds:datastoreItem xmlns:ds="http://schemas.openxmlformats.org/officeDocument/2006/customXml" ds:itemID="{93DCCD5A-B40C-4F4B-8CD6-5F6D5915BAE3}">
  <ds:schemaRefs>
    <ds:schemaRef ds:uri="http://schemas.openxmlformats.org/package/2006/metadata/core-properties"/>
    <ds:schemaRef ds:uri="http://purl.org/dc/dcmitype/"/>
    <ds:schemaRef ds:uri="http://schemas.microsoft.com/office/2006/documentManagement/types"/>
    <ds:schemaRef ds:uri="fc06f0a5-8ca5-4a64-a9c8-a787c9694197"/>
    <ds:schemaRef ds:uri="http://purl.org/dc/terms/"/>
    <ds:schemaRef ds:uri="http://schemas.microsoft.com/office/infopath/2007/PartnerControls"/>
    <ds:schemaRef ds:uri="http://www.w3.org/XML/1998/namespace"/>
    <ds:schemaRef ds:uri="9cb25d4c-4f4d-4e9d-a770-7b18cc59213d"/>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B6538A56-D318-4899-A7F0-1383263A13A4}">
  <ds:schemaRefs>
    <ds:schemaRef ds:uri="9cb25d4c-4f4d-4e9d-a770-7b18cc59213d"/>
    <ds:schemaRef ds:uri="fc06f0a5-8ca5-4a64-a9c8-a787c96941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TotalTime>
  <Words>1593</Words>
  <Application>Microsoft Office PowerPoint</Application>
  <PresentationFormat>Widescreen</PresentationFormat>
  <Paragraphs>96</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Aldhabi</vt:lpstr>
      <vt:lpstr>Arial</vt:lpstr>
      <vt:lpstr>Calibri</vt:lpstr>
      <vt:lpstr>Peace Sans</vt:lpstr>
      <vt:lpstr>Poppins</vt:lpstr>
      <vt:lpstr>Rockwell</vt:lpstr>
      <vt:lpstr>Source Sans Pro</vt:lpstr>
      <vt:lpstr>Pattern Powerpoint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Yolanda</dc:creator>
  <cp:lastModifiedBy>Smith, Christopher</cp:lastModifiedBy>
  <cp:revision>1</cp:revision>
  <dcterms:modified xsi:type="dcterms:W3CDTF">2024-03-15T12:04:01Z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0x010100BA800817FA5F644FBC8764875940057B</vt:lpwstr>
  </property>
  <property fmtid="{D5CDD505-2E9C-101B-9397-08002B2CF9AE}" pid="3" name="MediaServiceImageTags">
    <vt:lpwstr/>
  </property>
</Properties>
</file>